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541" r:id="rId4"/>
    <p:sldMasterId id="2147484553" r:id="rId5"/>
    <p:sldMasterId id="2147484597" r:id="rId6"/>
  </p:sldMasterIdLst>
  <p:notesMasterIdLst>
    <p:notesMasterId r:id="rId19"/>
  </p:notesMasterIdLst>
  <p:handoutMasterIdLst>
    <p:handoutMasterId r:id="rId20"/>
  </p:handoutMasterIdLst>
  <p:sldIdLst>
    <p:sldId id="318" r:id="rId7"/>
    <p:sldId id="453" r:id="rId8"/>
    <p:sldId id="401" r:id="rId9"/>
    <p:sldId id="460" r:id="rId10"/>
    <p:sldId id="452" r:id="rId11"/>
    <p:sldId id="448" r:id="rId12"/>
    <p:sldId id="461" r:id="rId13"/>
    <p:sldId id="450" r:id="rId14"/>
    <p:sldId id="377" r:id="rId15"/>
    <p:sldId id="462" r:id="rId16"/>
    <p:sldId id="412" r:id="rId17"/>
    <p:sldId id="389" r:id="rId18"/>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e Shipley School" initials="" lastIdx="1" clrIdx="0"/>
  <p:cmAuthor id="1" name="Vanessa Strausser" initials="VS" lastIdx="1" clrIdx="1">
    <p:extLst>
      <p:ext uri="{19B8F6BF-5375-455C-9EA6-DF929625EA0E}">
        <p15:presenceInfo xmlns:p15="http://schemas.microsoft.com/office/powerpoint/2012/main" userId="18abbecd3ce27e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99"/>
    <a:srgbClr val="E87F23"/>
    <a:srgbClr val="75767A"/>
    <a:srgbClr val="78797D"/>
    <a:srgbClr val="0082D1"/>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B43549-51D2-4AA3-A320-EC701F3D1B7A}" v="16" dt="2021-06-08T17:40:36.4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108" y="246"/>
      </p:cViewPr>
      <p:guideLst>
        <p:guide orient="horz" pos="2160"/>
        <p:guide pos="3840"/>
      </p:guideLst>
    </p:cSldViewPr>
  </p:slideViewPr>
  <p:notesTextViewPr>
    <p:cViewPr>
      <p:scale>
        <a:sx n="1" d="1"/>
        <a:sy n="1" d="1"/>
      </p:scale>
      <p:origin x="0" y="0"/>
    </p:cViewPr>
  </p:notesTextViewPr>
  <p:sorterViewPr>
    <p:cViewPr>
      <p:scale>
        <a:sx n="100" d="100"/>
        <a:sy n="100" d="100"/>
      </p:scale>
      <p:origin x="0" y="-272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userId="aa4b27ed-0f3d-4d90-8c7e-f34e11be0d79" providerId="ADAL" clId="{9AB43549-51D2-4AA3-A320-EC701F3D1B7A}"/>
    <pc:docChg chg="undo custSel addSld delSld modSld sldOrd delMainMaster">
      <pc:chgData name="Lauren" userId="aa4b27ed-0f3d-4d90-8c7e-f34e11be0d79" providerId="ADAL" clId="{9AB43549-51D2-4AA3-A320-EC701F3D1B7A}" dt="2021-06-11T13:59:36.283" v="1813" actId="20577"/>
      <pc:docMkLst>
        <pc:docMk/>
      </pc:docMkLst>
      <pc:sldChg chg="del">
        <pc:chgData name="Lauren" userId="aa4b27ed-0f3d-4d90-8c7e-f34e11be0d79" providerId="ADAL" clId="{9AB43549-51D2-4AA3-A320-EC701F3D1B7A}" dt="2021-06-08T13:33:47.271" v="7" actId="47"/>
        <pc:sldMkLst>
          <pc:docMk/>
          <pc:sldMk cId="2885841880" sldId="261"/>
        </pc:sldMkLst>
      </pc:sldChg>
      <pc:sldChg chg="del">
        <pc:chgData name="Lauren" userId="aa4b27ed-0f3d-4d90-8c7e-f34e11be0d79" providerId="ADAL" clId="{9AB43549-51D2-4AA3-A320-EC701F3D1B7A}" dt="2021-06-08T13:43:26.518" v="281" actId="47"/>
        <pc:sldMkLst>
          <pc:docMk/>
          <pc:sldMk cId="2087327309" sldId="263"/>
        </pc:sldMkLst>
      </pc:sldChg>
      <pc:sldChg chg="del">
        <pc:chgData name="Lauren" userId="aa4b27ed-0f3d-4d90-8c7e-f34e11be0d79" providerId="ADAL" clId="{9AB43549-51D2-4AA3-A320-EC701F3D1B7A}" dt="2021-06-08T13:43:27.084" v="282" actId="47"/>
        <pc:sldMkLst>
          <pc:docMk/>
          <pc:sldMk cId="1447233919" sldId="265"/>
        </pc:sldMkLst>
      </pc:sldChg>
      <pc:sldChg chg="del">
        <pc:chgData name="Lauren" userId="aa4b27ed-0f3d-4d90-8c7e-f34e11be0d79" providerId="ADAL" clId="{9AB43549-51D2-4AA3-A320-EC701F3D1B7A}" dt="2021-06-08T13:43:27.337" v="283" actId="47"/>
        <pc:sldMkLst>
          <pc:docMk/>
          <pc:sldMk cId="2516041190" sldId="266"/>
        </pc:sldMkLst>
      </pc:sldChg>
      <pc:sldChg chg="del">
        <pc:chgData name="Lauren" userId="aa4b27ed-0f3d-4d90-8c7e-f34e11be0d79" providerId="ADAL" clId="{9AB43549-51D2-4AA3-A320-EC701F3D1B7A}" dt="2021-06-08T13:43:16.674" v="263" actId="47"/>
        <pc:sldMkLst>
          <pc:docMk/>
          <pc:sldMk cId="4093180488" sldId="271"/>
        </pc:sldMkLst>
      </pc:sldChg>
      <pc:sldChg chg="del">
        <pc:chgData name="Lauren" userId="aa4b27ed-0f3d-4d90-8c7e-f34e11be0d79" providerId="ADAL" clId="{9AB43549-51D2-4AA3-A320-EC701F3D1B7A}" dt="2021-06-08T13:43:14.521" v="261" actId="47"/>
        <pc:sldMkLst>
          <pc:docMk/>
          <pc:sldMk cId="1316968763" sldId="272"/>
        </pc:sldMkLst>
      </pc:sldChg>
      <pc:sldChg chg="del">
        <pc:chgData name="Lauren" userId="aa4b27ed-0f3d-4d90-8c7e-f34e11be0d79" providerId="ADAL" clId="{9AB43549-51D2-4AA3-A320-EC701F3D1B7A}" dt="2021-06-08T13:43:25.401" v="280" actId="47"/>
        <pc:sldMkLst>
          <pc:docMk/>
          <pc:sldMk cId="1311370712" sldId="273"/>
        </pc:sldMkLst>
      </pc:sldChg>
      <pc:sldChg chg="del">
        <pc:chgData name="Lauren" userId="aa4b27ed-0f3d-4d90-8c7e-f34e11be0d79" providerId="ADAL" clId="{9AB43549-51D2-4AA3-A320-EC701F3D1B7A}" dt="2021-06-08T13:43:23.794" v="275" actId="47"/>
        <pc:sldMkLst>
          <pc:docMk/>
          <pc:sldMk cId="1148017431" sldId="274"/>
        </pc:sldMkLst>
      </pc:sldChg>
      <pc:sldChg chg="del">
        <pc:chgData name="Lauren" userId="aa4b27ed-0f3d-4d90-8c7e-f34e11be0d79" providerId="ADAL" clId="{9AB43549-51D2-4AA3-A320-EC701F3D1B7A}" dt="2021-06-08T13:43:24.222" v="277" actId="47"/>
        <pc:sldMkLst>
          <pc:docMk/>
          <pc:sldMk cId="2294848730" sldId="275"/>
        </pc:sldMkLst>
      </pc:sldChg>
      <pc:sldChg chg="del">
        <pc:chgData name="Lauren" userId="aa4b27ed-0f3d-4d90-8c7e-f34e11be0d79" providerId="ADAL" clId="{9AB43549-51D2-4AA3-A320-EC701F3D1B7A}" dt="2021-06-08T13:43:22.818" v="273" actId="47"/>
        <pc:sldMkLst>
          <pc:docMk/>
          <pc:sldMk cId="333091658" sldId="276"/>
        </pc:sldMkLst>
      </pc:sldChg>
      <pc:sldChg chg="del">
        <pc:chgData name="Lauren" userId="aa4b27ed-0f3d-4d90-8c7e-f34e11be0d79" providerId="ADAL" clId="{9AB43549-51D2-4AA3-A320-EC701F3D1B7A}" dt="2021-06-08T13:43:21.234" v="269" actId="47"/>
        <pc:sldMkLst>
          <pc:docMk/>
          <pc:sldMk cId="2800169672" sldId="277"/>
        </pc:sldMkLst>
      </pc:sldChg>
      <pc:sldChg chg="del">
        <pc:chgData name="Lauren" userId="aa4b27ed-0f3d-4d90-8c7e-f34e11be0d79" providerId="ADAL" clId="{9AB43549-51D2-4AA3-A320-EC701F3D1B7A}" dt="2021-06-08T13:43:21.971" v="271" actId="47"/>
        <pc:sldMkLst>
          <pc:docMk/>
          <pc:sldMk cId="2325630955" sldId="278"/>
        </pc:sldMkLst>
      </pc:sldChg>
      <pc:sldChg chg="del">
        <pc:chgData name="Lauren" userId="aa4b27ed-0f3d-4d90-8c7e-f34e11be0d79" providerId="ADAL" clId="{9AB43549-51D2-4AA3-A320-EC701F3D1B7A}" dt="2021-06-08T13:43:19.044" v="266" actId="47"/>
        <pc:sldMkLst>
          <pc:docMk/>
          <pc:sldMk cId="4278155714" sldId="279"/>
        </pc:sldMkLst>
      </pc:sldChg>
      <pc:sldChg chg="del">
        <pc:chgData name="Lauren" userId="aa4b27ed-0f3d-4d90-8c7e-f34e11be0d79" providerId="ADAL" clId="{9AB43549-51D2-4AA3-A320-EC701F3D1B7A}" dt="2021-06-08T13:43:17.584" v="264" actId="47"/>
        <pc:sldMkLst>
          <pc:docMk/>
          <pc:sldMk cId="3135485061" sldId="280"/>
        </pc:sldMkLst>
      </pc:sldChg>
      <pc:sldChg chg="del">
        <pc:chgData name="Lauren" userId="aa4b27ed-0f3d-4d90-8c7e-f34e11be0d79" providerId="ADAL" clId="{9AB43549-51D2-4AA3-A320-EC701F3D1B7A}" dt="2021-06-08T13:43:23.997" v="276" actId="47"/>
        <pc:sldMkLst>
          <pc:docMk/>
          <pc:sldMk cId="2213973792" sldId="284"/>
        </pc:sldMkLst>
      </pc:sldChg>
      <pc:sldChg chg="del">
        <pc:chgData name="Lauren" userId="aa4b27ed-0f3d-4d90-8c7e-f34e11be0d79" providerId="ADAL" clId="{9AB43549-51D2-4AA3-A320-EC701F3D1B7A}" dt="2021-06-08T13:43:22.619" v="272" actId="47"/>
        <pc:sldMkLst>
          <pc:docMk/>
          <pc:sldMk cId="2751901256" sldId="286"/>
        </pc:sldMkLst>
      </pc:sldChg>
      <pc:sldChg chg="del">
        <pc:chgData name="Lauren" userId="aa4b27ed-0f3d-4d90-8c7e-f34e11be0d79" providerId="ADAL" clId="{9AB43549-51D2-4AA3-A320-EC701F3D1B7A}" dt="2021-06-08T13:43:23.074" v="274" actId="47"/>
        <pc:sldMkLst>
          <pc:docMk/>
          <pc:sldMk cId="2984425810" sldId="288"/>
        </pc:sldMkLst>
      </pc:sldChg>
      <pc:sldChg chg="del">
        <pc:chgData name="Lauren" userId="aa4b27ed-0f3d-4d90-8c7e-f34e11be0d79" providerId="ADAL" clId="{9AB43549-51D2-4AA3-A320-EC701F3D1B7A}" dt="2021-06-08T13:43:21.641" v="270" actId="47"/>
        <pc:sldMkLst>
          <pc:docMk/>
          <pc:sldMk cId="351303170" sldId="290"/>
        </pc:sldMkLst>
      </pc:sldChg>
      <pc:sldChg chg="del">
        <pc:chgData name="Lauren" userId="aa4b27ed-0f3d-4d90-8c7e-f34e11be0d79" providerId="ADAL" clId="{9AB43549-51D2-4AA3-A320-EC701F3D1B7A}" dt="2021-06-08T13:43:18.278" v="265" actId="47"/>
        <pc:sldMkLst>
          <pc:docMk/>
          <pc:sldMk cId="2529652231" sldId="292"/>
        </pc:sldMkLst>
      </pc:sldChg>
      <pc:sldChg chg="del">
        <pc:chgData name="Lauren" userId="aa4b27ed-0f3d-4d90-8c7e-f34e11be0d79" providerId="ADAL" clId="{9AB43549-51D2-4AA3-A320-EC701F3D1B7A}" dt="2021-06-08T13:43:19.705" v="267" actId="47"/>
        <pc:sldMkLst>
          <pc:docMk/>
          <pc:sldMk cId="3601466161" sldId="294"/>
        </pc:sldMkLst>
      </pc:sldChg>
      <pc:sldChg chg="del">
        <pc:chgData name="Lauren" userId="aa4b27ed-0f3d-4d90-8c7e-f34e11be0d79" providerId="ADAL" clId="{9AB43549-51D2-4AA3-A320-EC701F3D1B7A}" dt="2021-06-08T13:43:24.854" v="278" actId="47"/>
        <pc:sldMkLst>
          <pc:docMk/>
          <pc:sldMk cId="3169258898" sldId="297"/>
        </pc:sldMkLst>
      </pc:sldChg>
      <pc:sldChg chg="del">
        <pc:chgData name="Lauren" userId="aa4b27ed-0f3d-4d90-8c7e-f34e11be0d79" providerId="ADAL" clId="{9AB43549-51D2-4AA3-A320-EC701F3D1B7A}" dt="2021-06-08T13:43:20.578" v="268" actId="47"/>
        <pc:sldMkLst>
          <pc:docMk/>
          <pc:sldMk cId="1214806839" sldId="298"/>
        </pc:sldMkLst>
      </pc:sldChg>
      <pc:sldChg chg="del">
        <pc:chgData name="Lauren" userId="aa4b27ed-0f3d-4d90-8c7e-f34e11be0d79" providerId="ADAL" clId="{9AB43549-51D2-4AA3-A320-EC701F3D1B7A}" dt="2021-06-08T13:43:25.062" v="279" actId="47"/>
        <pc:sldMkLst>
          <pc:docMk/>
          <pc:sldMk cId="2511134359" sldId="299"/>
        </pc:sldMkLst>
      </pc:sldChg>
      <pc:sldChg chg="del">
        <pc:chgData name="Lauren" userId="aa4b27ed-0f3d-4d90-8c7e-f34e11be0d79" providerId="ADAL" clId="{9AB43549-51D2-4AA3-A320-EC701F3D1B7A}" dt="2021-06-08T13:43:15.924" v="262" actId="47"/>
        <pc:sldMkLst>
          <pc:docMk/>
          <pc:sldMk cId="3234935257" sldId="302"/>
        </pc:sldMkLst>
      </pc:sldChg>
      <pc:sldChg chg="del">
        <pc:chgData name="Lauren" userId="aa4b27ed-0f3d-4d90-8c7e-f34e11be0d79" providerId="ADAL" clId="{9AB43549-51D2-4AA3-A320-EC701F3D1B7A}" dt="2021-06-08T13:43:13.715" v="260" actId="47"/>
        <pc:sldMkLst>
          <pc:docMk/>
          <pc:sldMk cId="191328972" sldId="303"/>
        </pc:sldMkLst>
      </pc:sldChg>
      <pc:sldChg chg="addSp modSp add del mod ord">
        <pc:chgData name="Lauren" userId="aa4b27ed-0f3d-4d90-8c7e-f34e11be0d79" providerId="ADAL" clId="{9AB43549-51D2-4AA3-A320-EC701F3D1B7A}" dt="2021-06-08T13:36:31.861" v="79" actId="14826"/>
        <pc:sldMkLst>
          <pc:docMk/>
          <pc:sldMk cId="2858749057" sldId="318"/>
        </pc:sldMkLst>
        <pc:spChg chg="add mod">
          <ac:chgData name="Lauren" userId="aa4b27ed-0f3d-4d90-8c7e-f34e11be0d79" providerId="ADAL" clId="{9AB43549-51D2-4AA3-A320-EC701F3D1B7A}" dt="2021-06-08T13:36:02.010" v="77" actId="2085"/>
          <ac:spMkLst>
            <pc:docMk/>
            <pc:sldMk cId="2858749057" sldId="318"/>
            <ac:spMk id="2" creationId="{FFB0E197-8D25-470C-A04F-E35876A21945}"/>
          </ac:spMkLst>
        </pc:spChg>
        <pc:spChg chg="mod">
          <ac:chgData name="Lauren" userId="aa4b27ed-0f3d-4d90-8c7e-f34e11be0d79" providerId="ADAL" clId="{9AB43549-51D2-4AA3-A320-EC701F3D1B7A}" dt="2021-06-08T13:34:51.561" v="60" actId="20577"/>
          <ac:spMkLst>
            <pc:docMk/>
            <pc:sldMk cId="2858749057" sldId="318"/>
            <ac:spMk id="3" creationId="{5E78AFCA-BED2-46D2-B797-B35A20AF2476}"/>
          </ac:spMkLst>
        </pc:spChg>
        <pc:picChg chg="mod">
          <ac:chgData name="Lauren" userId="aa4b27ed-0f3d-4d90-8c7e-f34e11be0d79" providerId="ADAL" clId="{9AB43549-51D2-4AA3-A320-EC701F3D1B7A}" dt="2021-06-08T13:36:31.861" v="79" actId="14826"/>
          <ac:picMkLst>
            <pc:docMk/>
            <pc:sldMk cId="2858749057" sldId="318"/>
            <ac:picMk id="4" creationId="{F5BB200E-5140-432C-9E04-C097DC744859}"/>
          </ac:picMkLst>
        </pc:picChg>
        <pc:picChg chg="add mod">
          <ac:chgData name="Lauren" userId="aa4b27ed-0f3d-4d90-8c7e-f34e11be0d79" providerId="ADAL" clId="{9AB43549-51D2-4AA3-A320-EC701F3D1B7A}" dt="2021-06-08T13:36:03.723" v="78" actId="1035"/>
          <ac:picMkLst>
            <pc:docMk/>
            <pc:sldMk cId="2858749057" sldId="318"/>
            <ac:picMk id="7" creationId="{693CBDA1-B074-443E-BE44-9778B6539499}"/>
          </ac:picMkLst>
        </pc:picChg>
      </pc:sldChg>
      <pc:sldChg chg="modSp mod">
        <pc:chgData name="Lauren" userId="aa4b27ed-0f3d-4d90-8c7e-f34e11be0d79" providerId="ADAL" clId="{9AB43549-51D2-4AA3-A320-EC701F3D1B7A}" dt="2021-06-11T13:53:13.550" v="1778" actId="1035"/>
        <pc:sldMkLst>
          <pc:docMk/>
          <pc:sldMk cId="3789199655" sldId="377"/>
        </pc:sldMkLst>
        <pc:spChg chg="mod">
          <ac:chgData name="Lauren" userId="aa4b27ed-0f3d-4d90-8c7e-f34e11be0d79" providerId="ADAL" clId="{9AB43549-51D2-4AA3-A320-EC701F3D1B7A}" dt="2021-06-11T13:53:13.550" v="1778" actId="1035"/>
          <ac:spMkLst>
            <pc:docMk/>
            <pc:sldMk cId="3789199655" sldId="377"/>
            <ac:spMk id="7" creationId="{78383808-AC96-4A31-9702-522BF2F250BA}"/>
          </ac:spMkLst>
        </pc:spChg>
      </pc:sldChg>
      <pc:sldChg chg="delSp modSp mod">
        <pc:chgData name="Lauren" userId="aa4b27ed-0f3d-4d90-8c7e-f34e11be0d79" providerId="ADAL" clId="{9AB43549-51D2-4AA3-A320-EC701F3D1B7A}" dt="2021-06-08T13:45:24.331" v="360" actId="1076"/>
        <pc:sldMkLst>
          <pc:docMk/>
          <pc:sldMk cId="1245672071" sldId="389"/>
        </pc:sldMkLst>
        <pc:spChg chg="mod">
          <ac:chgData name="Lauren" userId="aa4b27ed-0f3d-4d90-8c7e-f34e11be0d79" providerId="ADAL" clId="{9AB43549-51D2-4AA3-A320-EC701F3D1B7A}" dt="2021-06-08T13:43:44.680" v="288" actId="207"/>
          <ac:spMkLst>
            <pc:docMk/>
            <pc:sldMk cId="1245672071" sldId="389"/>
            <ac:spMk id="5" creationId="{9396D83A-3F9A-497D-BF7B-49841AD33628}"/>
          </ac:spMkLst>
        </pc:spChg>
        <pc:spChg chg="mod">
          <ac:chgData name="Lauren" userId="aa4b27ed-0f3d-4d90-8c7e-f34e11be0d79" providerId="ADAL" clId="{9AB43549-51D2-4AA3-A320-EC701F3D1B7A}" dt="2021-06-08T13:45:24.331" v="360" actId="1076"/>
          <ac:spMkLst>
            <pc:docMk/>
            <pc:sldMk cId="1245672071" sldId="389"/>
            <ac:spMk id="8" creationId="{4FB161C3-4A91-4FE6-8E61-F76D3CA2DFE1}"/>
          </ac:spMkLst>
        </pc:spChg>
        <pc:spChg chg="del">
          <ac:chgData name="Lauren" userId="aa4b27ed-0f3d-4d90-8c7e-f34e11be0d79" providerId="ADAL" clId="{9AB43549-51D2-4AA3-A320-EC701F3D1B7A}" dt="2021-06-08T13:43:34.396" v="285" actId="478"/>
          <ac:spMkLst>
            <pc:docMk/>
            <pc:sldMk cId="1245672071" sldId="389"/>
            <ac:spMk id="11" creationId="{519BDEE0-929C-402E-A2A9-D3FF6155104A}"/>
          </ac:spMkLst>
        </pc:spChg>
        <pc:picChg chg="del">
          <ac:chgData name="Lauren" userId="aa4b27ed-0f3d-4d90-8c7e-f34e11be0d79" providerId="ADAL" clId="{9AB43549-51D2-4AA3-A320-EC701F3D1B7A}" dt="2021-06-08T13:43:32.671" v="284" actId="478"/>
          <ac:picMkLst>
            <pc:docMk/>
            <pc:sldMk cId="1245672071" sldId="389"/>
            <ac:picMk id="7" creationId="{FC5DCED1-81DB-4473-950C-A6941E2EE432}"/>
          </ac:picMkLst>
        </pc:picChg>
        <pc:picChg chg="mod">
          <ac:chgData name="Lauren" userId="aa4b27ed-0f3d-4d90-8c7e-f34e11be0d79" providerId="ADAL" clId="{9AB43549-51D2-4AA3-A320-EC701F3D1B7A}" dt="2021-06-08T13:43:39.456" v="287" actId="1076"/>
          <ac:picMkLst>
            <pc:docMk/>
            <pc:sldMk cId="1245672071" sldId="389"/>
            <ac:picMk id="33" creationId="{38B3286C-CDA4-4C29-B944-309B84BE969E}"/>
          </ac:picMkLst>
        </pc:picChg>
      </pc:sldChg>
      <pc:sldChg chg="modSp mod">
        <pc:chgData name="Lauren" userId="aa4b27ed-0f3d-4d90-8c7e-f34e11be0d79" providerId="ADAL" clId="{9AB43549-51D2-4AA3-A320-EC701F3D1B7A}" dt="2021-06-08T17:53:39.356" v="1608" actId="20577"/>
        <pc:sldMkLst>
          <pc:docMk/>
          <pc:sldMk cId="425447319" sldId="412"/>
        </pc:sldMkLst>
        <pc:spChg chg="mod">
          <ac:chgData name="Lauren" userId="aa4b27ed-0f3d-4d90-8c7e-f34e11be0d79" providerId="ADAL" clId="{9AB43549-51D2-4AA3-A320-EC701F3D1B7A}" dt="2021-06-08T17:49:39.228" v="1514" actId="20577"/>
          <ac:spMkLst>
            <pc:docMk/>
            <pc:sldMk cId="425447319" sldId="412"/>
            <ac:spMk id="2" creationId="{0964176A-91F2-42BE-9043-1D0BC31CF019}"/>
          </ac:spMkLst>
        </pc:spChg>
        <pc:spChg chg="mod">
          <ac:chgData name="Lauren" userId="aa4b27ed-0f3d-4d90-8c7e-f34e11be0d79" providerId="ADAL" clId="{9AB43549-51D2-4AA3-A320-EC701F3D1B7A}" dt="2021-06-08T13:46:23.355" v="361" actId="207"/>
          <ac:spMkLst>
            <pc:docMk/>
            <pc:sldMk cId="425447319" sldId="412"/>
            <ac:spMk id="5" creationId="{9396D83A-3F9A-497D-BF7B-49841AD33628}"/>
          </ac:spMkLst>
        </pc:spChg>
        <pc:spChg chg="mod">
          <ac:chgData name="Lauren" userId="aa4b27ed-0f3d-4d90-8c7e-f34e11be0d79" providerId="ADAL" clId="{9AB43549-51D2-4AA3-A320-EC701F3D1B7A}" dt="2021-06-08T17:53:39.356" v="1608" actId="20577"/>
          <ac:spMkLst>
            <pc:docMk/>
            <pc:sldMk cId="425447319" sldId="412"/>
            <ac:spMk id="8" creationId="{86BB8BDD-776C-4D0A-9574-6BA979A48068}"/>
          </ac:spMkLst>
        </pc:spChg>
      </pc:sldChg>
      <pc:sldChg chg="del">
        <pc:chgData name="Lauren" userId="aa4b27ed-0f3d-4d90-8c7e-f34e11be0d79" providerId="ADAL" clId="{9AB43549-51D2-4AA3-A320-EC701F3D1B7A}" dt="2021-06-08T14:20:29.104" v="444" actId="47"/>
        <pc:sldMkLst>
          <pc:docMk/>
          <pc:sldMk cId="4105229919" sldId="414"/>
        </pc:sldMkLst>
      </pc:sldChg>
      <pc:sldChg chg="addSp delSp modSp mod">
        <pc:chgData name="Lauren" userId="aa4b27ed-0f3d-4d90-8c7e-f34e11be0d79" providerId="ADAL" clId="{9AB43549-51D2-4AA3-A320-EC701F3D1B7A}" dt="2021-06-08T17:43:24.134" v="1036" actId="1076"/>
        <pc:sldMkLst>
          <pc:docMk/>
          <pc:sldMk cId="2001186151" sldId="450"/>
        </pc:sldMkLst>
        <pc:spChg chg="mod">
          <ac:chgData name="Lauren" userId="aa4b27ed-0f3d-4d90-8c7e-f34e11be0d79" providerId="ADAL" clId="{9AB43549-51D2-4AA3-A320-EC701F3D1B7A}" dt="2021-06-08T17:43:24.134" v="1036" actId="1076"/>
          <ac:spMkLst>
            <pc:docMk/>
            <pc:sldMk cId="2001186151" sldId="450"/>
            <ac:spMk id="8" creationId="{86BB8BDD-776C-4D0A-9574-6BA979A48068}"/>
          </ac:spMkLst>
        </pc:spChg>
        <pc:picChg chg="add mod modCrop">
          <ac:chgData name="Lauren" userId="aa4b27ed-0f3d-4d90-8c7e-f34e11be0d79" providerId="ADAL" clId="{9AB43549-51D2-4AA3-A320-EC701F3D1B7A}" dt="2021-06-08T17:42:46.026" v="1015" actId="18131"/>
          <ac:picMkLst>
            <pc:docMk/>
            <pc:sldMk cId="2001186151" sldId="450"/>
            <ac:picMk id="6" creationId="{88DF5D9E-0159-44DB-B7FC-9A96A0BA5684}"/>
          </ac:picMkLst>
        </pc:picChg>
        <pc:picChg chg="del">
          <ac:chgData name="Lauren" userId="aa4b27ed-0f3d-4d90-8c7e-f34e11be0d79" providerId="ADAL" clId="{9AB43549-51D2-4AA3-A320-EC701F3D1B7A}" dt="2021-06-08T17:39:34.370" v="871" actId="478"/>
          <ac:picMkLst>
            <pc:docMk/>
            <pc:sldMk cId="2001186151" sldId="450"/>
            <ac:picMk id="11" creationId="{3DB8B987-D5ED-4F1E-A69A-C1D57DE61F6E}"/>
          </ac:picMkLst>
        </pc:picChg>
      </pc:sldChg>
      <pc:sldChg chg="addSp delSp modSp mod">
        <pc:chgData name="Lauren" userId="aa4b27ed-0f3d-4d90-8c7e-f34e11be0d79" providerId="ADAL" clId="{9AB43549-51D2-4AA3-A320-EC701F3D1B7A}" dt="2021-06-08T13:38:41.840" v="259" actId="1076"/>
        <pc:sldMkLst>
          <pc:docMk/>
          <pc:sldMk cId="4155308254" sldId="453"/>
        </pc:sldMkLst>
        <pc:spChg chg="mod">
          <ac:chgData name="Lauren" userId="aa4b27ed-0f3d-4d90-8c7e-f34e11be0d79" providerId="ADAL" clId="{9AB43549-51D2-4AA3-A320-EC701F3D1B7A}" dt="2021-06-08T13:38:41.840" v="259" actId="1076"/>
          <ac:spMkLst>
            <pc:docMk/>
            <pc:sldMk cId="4155308254" sldId="453"/>
            <ac:spMk id="16" creationId="{19F72A65-A05E-4D48-9FEF-FA7A736C8D20}"/>
          </ac:spMkLst>
        </pc:spChg>
        <pc:picChg chg="add del">
          <ac:chgData name="Lauren" userId="aa4b27ed-0f3d-4d90-8c7e-f34e11be0d79" providerId="ADAL" clId="{9AB43549-51D2-4AA3-A320-EC701F3D1B7A}" dt="2021-06-08T13:33:42.410" v="3"/>
          <ac:picMkLst>
            <pc:docMk/>
            <pc:sldMk cId="4155308254" sldId="453"/>
            <ac:picMk id="3" creationId="{CECC13F7-3101-4130-A347-89C3BD730529}"/>
          </ac:picMkLst>
        </pc:picChg>
        <pc:picChg chg="mod">
          <ac:chgData name="Lauren" userId="aa4b27ed-0f3d-4d90-8c7e-f34e11be0d79" providerId="ADAL" clId="{9AB43549-51D2-4AA3-A320-EC701F3D1B7A}" dt="2021-06-08T13:38:05.044" v="231" actId="14826"/>
          <ac:picMkLst>
            <pc:docMk/>
            <pc:sldMk cId="4155308254" sldId="453"/>
            <ac:picMk id="10" creationId="{CDE7FA9F-22BE-45A2-A6B8-F867359E3EA3}"/>
          </ac:picMkLst>
        </pc:picChg>
      </pc:sldChg>
      <pc:sldChg chg="modSp add mod ord">
        <pc:chgData name="Lauren" userId="aa4b27ed-0f3d-4d90-8c7e-f34e11be0d79" providerId="ADAL" clId="{9AB43549-51D2-4AA3-A320-EC701F3D1B7A}" dt="2021-06-08T17:43:36.920" v="1067" actId="20577"/>
        <pc:sldMkLst>
          <pc:docMk/>
          <pc:sldMk cId="2181803501" sldId="461"/>
        </pc:sldMkLst>
        <pc:spChg chg="mod">
          <ac:chgData name="Lauren" userId="aa4b27ed-0f3d-4d90-8c7e-f34e11be0d79" providerId="ADAL" clId="{9AB43549-51D2-4AA3-A320-EC701F3D1B7A}" dt="2021-06-08T17:43:36.920" v="1067" actId="20577"/>
          <ac:spMkLst>
            <pc:docMk/>
            <pc:sldMk cId="2181803501" sldId="461"/>
            <ac:spMk id="8" creationId="{86BB8BDD-776C-4D0A-9574-6BA979A48068}"/>
          </ac:spMkLst>
        </pc:spChg>
      </pc:sldChg>
      <pc:sldChg chg="addSp delSp modSp add mod">
        <pc:chgData name="Lauren" userId="aa4b27ed-0f3d-4d90-8c7e-f34e11be0d79" providerId="ADAL" clId="{9AB43549-51D2-4AA3-A320-EC701F3D1B7A}" dt="2021-06-11T13:59:36.283" v="1813" actId="20577"/>
        <pc:sldMkLst>
          <pc:docMk/>
          <pc:sldMk cId="3562698771" sldId="462"/>
        </pc:sldMkLst>
        <pc:spChg chg="mod">
          <ac:chgData name="Lauren" userId="aa4b27ed-0f3d-4d90-8c7e-f34e11be0d79" providerId="ADAL" clId="{9AB43549-51D2-4AA3-A320-EC701F3D1B7A}" dt="2021-06-11T13:56:30.376" v="1787" actId="20577"/>
          <ac:spMkLst>
            <pc:docMk/>
            <pc:sldMk cId="3562698771" sldId="462"/>
            <ac:spMk id="2" creationId="{0964176A-91F2-42BE-9043-1D0BC31CF019}"/>
          </ac:spMkLst>
        </pc:spChg>
        <pc:spChg chg="add mod">
          <ac:chgData name="Lauren" userId="aa4b27ed-0f3d-4d90-8c7e-f34e11be0d79" providerId="ADAL" clId="{9AB43549-51D2-4AA3-A320-EC701F3D1B7A}" dt="2021-06-11T13:59:36.283" v="1813" actId="20577"/>
          <ac:spMkLst>
            <pc:docMk/>
            <pc:sldMk cId="3562698771" sldId="462"/>
            <ac:spMk id="3" creationId="{701A1C00-63FC-49E7-BA24-EBF21F51D0C2}"/>
          </ac:spMkLst>
        </pc:spChg>
        <pc:spChg chg="mod">
          <ac:chgData name="Lauren" userId="aa4b27ed-0f3d-4d90-8c7e-f34e11be0d79" providerId="ADAL" clId="{9AB43549-51D2-4AA3-A320-EC701F3D1B7A}" dt="2021-06-08T14:19:41.992" v="403" actId="20577"/>
          <ac:spMkLst>
            <pc:docMk/>
            <pc:sldMk cId="3562698771" sldId="462"/>
            <ac:spMk id="5" creationId="{9396D83A-3F9A-497D-BF7B-49841AD33628}"/>
          </ac:spMkLst>
        </pc:spChg>
        <pc:spChg chg="del">
          <ac:chgData name="Lauren" userId="aa4b27ed-0f3d-4d90-8c7e-f34e11be0d79" providerId="ADAL" clId="{9AB43549-51D2-4AA3-A320-EC701F3D1B7A}" dt="2021-06-08T13:46:57.234" v="379" actId="478"/>
          <ac:spMkLst>
            <pc:docMk/>
            <pc:sldMk cId="3562698771" sldId="462"/>
            <ac:spMk id="6" creationId="{4CC5EA01-397C-4C43-BFD1-28BDDC330F67}"/>
          </ac:spMkLst>
        </pc:spChg>
        <pc:spChg chg="del">
          <ac:chgData name="Lauren" userId="aa4b27ed-0f3d-4d90-8c7e-f34e11be0d79" providerId="ADAL" clId="{9AB43549-51D2-4AA3-A320-EC701F3D1B7A}" dt="2021-06-08T13:46:58.146" v="380" actId="478"/>
          <ac:spMkLst>
            <pc:docMk/>
            <pc:sldMk cId="3562698771" sldId="462"/>
            <ac:spMk id="7" creationId="{78383808-AC96-4A31-9702-522BF2F250BA}"/>
          </ac:spMkLst>
        </pc:spChg>
      </pc:sldChg>
      <pc:sldMasterChg chg="del delSldLayout">
        <pc:chgData name="Lauren" userId="aa4b27ed-0f3d-4d90-8c7e-f34e11be0d79" providerId="ADAL" clId="{9AB43549-51D2-4AA3-A320-EC701F3D1B7A}" dt="2021-06-08T13:43:27.337" v="283" actId="47"/>
        <pc:sldMasterMkLst>
          <pc:docMk/>
          <pc:sldMasterMk cId="4198198216" sldId="2147484573"/>
        </pc:sldMasterMkLst>
        <pc:sldLayoutChg chg="del">
          <pc:chgData name="Lauren" userId="aa4b27ed-0f3d-4d90-8c7e-f34e11be0d79" providerId="ADAL" clId="{9AB43549-51D2-4AA3-A320-EC701F3D1B7A}" dt="2021-06-08T13:43:27.337" v="283" actId="47"/>
          <pc:sldLayoutMkLst>
            <pc:docMk/>
            <pc:sldMasterMk cId="4198198216" sldId="2147484573"/>
            <pc:sldLayoutMk cId="2525700093" sldId="2147484574"/>
          </pc:sldLayoutMkLst>
        </pc:sldLayoutChg>
        <pc:sldLayoutChg chg="del">
          <pc:chgData name="Lauren" userId="aa4b27ed-0f3d-4d90-8c7e-f34e11be0d79" providerId="ADAL" clId="{9AB43549-51D2-4AA3-A320-EC701F3D1B7A}" dt="2021-06-08T13:43:27.337" v="283" actId="47"/>
          <pc:sldLayoutMkLst>
            <pc:docMk/>
            <pc:sldMasterMk cId="4198198216" sldId="2147484573"/>
            <pc:sldLayoutMk cId="386633795" sldId="2147484575"/>
          </pc:sldLayoutMkLst>
        </pc:sldLayoutChg>
        <pc:sldLayoutChg chg="del">
          <pc:chgData name="Lauren" userId="aa4b27ed-0f3d-4d90-8c7e-f34e11be0d79" providerId="ADAL" clId="{9AB43549-51D2-4AA3-A320-EC701F3D1B7A}" dt="2021-06-08T13:43:27.337" v="283" actId="47"/>
          <pc:sldLayoutMkLst>
            <pc:docMk/>
            <pc:sldMasterMk cId="4198198216" sldId="2147484573"/>
            <pc:sldLayoutMk cId="182298546" sldId="2147484576"/>
          </pc:sldLayoutMkLst>
        </pc:sldLayoutChg>
        <pc:sldLayoutChg chg="del">
          <pc:chgData name="Lauren" userId="aa4b27ed-0f3d-4d90-8c7e-f34e11be0d79" providerId="ADAL" clId="{9AB43549-51D2-4AA3-A320-EC701F3D1B7A}" dt="2021-06-08T13:43:27.337" v="283" actId="47"/>
          <pc:sldLayoutMkLst>
            <pc:docMk/>
            <pc:sldMasterMk cId="4198198216" sldId="2147484573"/>
            <pc:sldLayoutMk cId="1933079011" sldId="2147484577"/>
          </pc:sldLayoutMkLst>
        </pc:sldLayoutChg>
        <pc:sldLayoutChg chg="del">
          <pc:chgData name="Lauren" userId="aa4b27ed-0f3d-4d90-8c7e-f34e11be0d79" providerId="ADAL" clId="{9AB43549-51D2-4AA3-A320-EC701F3D1B7A}" dt="2021-06-08T13:43:27.337" v="283" actId="47"/>
          <pc:sldLayoutMkLst>
            <pc:docMk/>
            <pc:sldMasterMk cId="4198198216" sldId="2147484573"/>
            <pc:sldLayoutMk cId="2424377241" sldId="2147484578"/>
          </pc:sldLayoutMkLst>
        </pc:sldLayoutChg>
        <pc:sldLayoutChg chg="del">
          <pc:chgData name="Lauren" userId="aa4b27ed-0f3d-4d90-8c7e-f34e11be0d79" providerId="ADAL" clId="{9AB43549-51D2-4AA3-A320-EC701F3D1B7A}" dt="2021-06-08T13:43:27.337" v="283" actId="47"/>
          <pc:sldLayoutMkLst>
            <pc:docMk/>
            <pc:sldMasterMk cId="4198198216" sldId="2147484573"/>
            <pc:sldLayoutMk cId="2527375966" sldId="2147484579"/>
          </pc:sldLayoutMkLst>
        </pc:sldLayoutChg>
        <pc:sldLayoutChg chg="del">
          <pc:chgData name="Lauren" userId="aa4b27ed-0f3d-4d90-8c7e-f34e11be0d79" providerId="ADAL" clId="{9AB43549-51D2-4AA3-A320-EC701F3D1B7A}" dt="2021-06-08T13:43:27.337" v="283" actId="47"/>
          <pc:sldLayoutMkLst>
            <pc:docMk/>
            <pc:sldMasterMk cId="4198198216" sldId="2147484573"/>
            <pc:sldLayoutMk cId="1321354779" sldId="2147484580"/>
          </pc:sldLayoutMkLst>
        </pc:sldLayoutChg>
        <pc:sldLayoutChg chg="del">
          <pc:chgData name="Lauren" userId="aa4b27ed-0f3d-4d90-8c7e-f34e11be0d79" providerId="ADAL" clId="{9AB43549-51D2-4AA3-A320-EC701F3D1B7A}" dt="2021-06-08T13:43:27.337" v="283" actId="47"/>
          <pc:sldLayoutMkLst>
            <pc:docMk/>
            <pc:sldMasterMk cId="4198198216" sldId="2147484573"/>
            <pc:sldLayoutMk cId="843946872" sldId="2147484581"/>
          </pc:sldLayoutMkLst>
        </pc:sldLayoutChg>
        <pc:sldLayoutChg chg="del">
          <pc:chgData name="Lauren" userId="aa4b27ed-0f3d-4d90-8c7e-f34e11be0d79" providerId="ADAL" clId="{9AB43549-51D2-4AA3-A320-EC701F3D1B7A}" dt="2021-06-08T13:43:27.337" v="283" actId="47"/>
          <pc:sldLayoutMkLst>
            <pc:docMk/>
            <pc:sldMasterMk cId="4198198216" sldId="2147484573"/>
            <pc:sldLayoutMk cId="2256206400" sldId="2147484582"/>
          </pc:sldLayoutMkLst>
        </pc:sldLayoutChg>
        <pc:sldLayoutChg chg="del">
          <pc:chgData name="Lauren" userId="aa4b27ed-0f3d-4d90-8c7e-f34e11be0d79" providerId="ADAL" clId="{9AB43549-51D2-4AA3-A320-EC701F3D1B7A}" dt="2021-06-08T13:43:27.337" v="283" actId="47"/>
          <pc:sldLayoutMkLst>
            <pc:docMk/>
            <pc:sldMasterMk cId="4198198216" sldId="2147484573"/>
            <pc:sldLayoutMk cId="4200158355" sldId="2147484583"/>
          </pc:sldLayoutMkLst>
        </pc:sldLayoutChg>
        <pc:sldLayoutChg chg="del">
          <pc:chgData name="Lauren" userId="aa4b27ed-0f3d-4d90-8c7e-f34e11be0d79" providerId="ADAL" clId="{9AB43549-51D2-4AA3-A320-EC701F3D1B7A}" dt="2021-06-08T13:43:27.337" v="283" actId="47"/>
          <pc:sldLayoutMkLst>
            <pc:docMk/>
            <pc:sldMasterMk cId="4198198216" sldId="2147484573"/>
            <pc:sldLayoutMk cId="2911296730" sldId="2147484584"/>
          </pc:sldLayoutMkLst>
        </pc:sldLayoutChg>
      </pc:sldMasterChg>
      <pc:sldMasterChg chg="del delSldLayout">
        <pc:chgData name="Lauren" userId="aa4b27ed-0f3d-4d90-8c7e-f34e11be0d79" providerId="ADAL" clId="{9AB43549-51D2-4AA3-A320-EC701F3D1B7A}" dt="2021-06-08T13:33:47.271" v="7" actId="47"/>
        <pc:sldMasterMkLst>
          <pc:docMk/>
          <pc:sldMasterMk cId="4024728664" sldId="2147484585"/>
        </pc:sldMasterMkLst>
        <pc:sldLayoutChg chg="del">
          <pc:chgData name="Lauren" userId="aa4b27ed-0f3d-4d90-8c7e-f34e11be0d79" providerId="ADAL" clId="{9AB43549-51D2-4AA3-A320-EC701F3D1B7A}" dt="2021-06-08T13:33:47.271" v="7" actId="47"/>
          <pc:sldLayoutMkLst>
            <pc:docMk/>
            <pc:sldMasterMk cId="4024728664" sldId="2147484585"/>
            <pc:sldLayoutMk cId="2336029741" sldId="2147484586"/>
          </pc:sldLayoutMkLst>
        </pc:sldLayoutChg>
        <pc:sldLayoutChg chg="del">
          <pc:chgData name="Lauren" userId="aa4b27ed-0f3d-4d90-8c7e-f34e11be0d79" providerId="ADAL" clId="{9AB43549-51D2-4AA3-A320-EC701F3D1B7A}" dt="2021-06-08T13:33:47.271" v="7" actId="47"/>
          <pc:sldLayoutMkLst>
            <pc:docMk/>
            <pc:sldMasterMk cId="4024728664" sldId="2147484585"/>
            <pc:sldLayoutMk cId="2419634650" sldId="2147484587"/>
          </pc:sldLayoutMkLst>
        </pc:sldLayoutChg>
        <pc:sldLayoutChg chg="del">
          <pc:chgData name="Lauren" userId="aa4b27ed-0f3d-4d90-8c7e-f34e11be0d79" providerId="ADAL" clId="{9AB43549-51D2-4AA3-A320-EC701F3D1B7A}" dt="2021-06-08T13:33:47.271" v="7" actId="47"/>
          <pc:sldLayoutMkLst>
            <pc:docMk/>
            <pc:sldMasterMk cId="4024728664" sldId="2147484585"/>
            <pc:sldLayoutMk cId="660124186" sldId="2147484588"/>
          </pc:sldLayoutMkLst>
        </pc:sldLayoutChg>
        <pc:sldLayoutChg chg="del">
          <pc:chgData name="Lauren" userId="aa4b27ed-0f3d-4d90-8c7e-f34e11be0d79" providerId="ADAL" clId="{9AB43549-51D2-4AA3-A320-EC701F3D1B7A}" dt="2021-06-08T13:33:47.271" v="7" actId="47"/>
          <pc:sldLayoutMkLst>
            <pc:docMk/>
            <pc:sldMasterMk cId="4024728664" sldId="2147484585"/>
            <pc:sldLayoutMk cId="1999232358" sldId="2147484589"/>
          </pc:sldLayoutMkLst>
        </pc:sldLayoutChg>
        <pc:sldLayoutChg chg="del">
          <pc:chgData name="Lauren" userId="aa4b27ed-0f3d-4d90-8c7e-f34e11be0d79" providerId="ADAL" clId="{9AB43549-51D2-4AA3-A320-EC701F3D1B7A}" dt="2021-06-08T13:33:47.271" v="7" actId="47"/>
          <pc:sldLayoutMkLst>
            <pc:docMk/>
            <pc:sldMasterMk cId="4024728664" sldId="2147484585"/>
            <pc:sldLayoutMk cId="4187754228" sldId="2147484590"/>
          </pc:sldLayoutMkLst>
        </pc:sldLayoutChg>
        <pc:sldLayoutChg chg="del">
          <pc:chgData name="Lauren" userId="aa4b27ed-0f3d-4d90-8c7e-f34e11be0d79" providerId="ADAL" clId="{9AB43549-51D2-4AA3-A320-EC701F3D1B7A}" dt="2021-06-08T13:33:47.271" v="7" actId="47"/>
          <pc:sldLayoutMkLst>
            <pc:docMk/>
            <pc:sldMasterMk cId="4024728664" sldId="2147484585"/>
            <pc:sldLayoutMk cId="2342447688" sldId="2147484591"/>
          </pc:sldLayoutMkLst>
        </pc:sldLayoutChg>
        <pc:sldLayoutChg chg="del">
          <pc:chgData name="Lauren" userId="aa4b27ed-0f3d-4d90-8c7e-f34e11be0d79" providerId="ADAL" clId="{9AB43549-51D2-4AA3-A320-EC701F3D1B7A}" dt="2021-06-08T13:33:47.271" v="7" actId="47"/>
          <pc:sldLayoutMkLst>
            <pc:docMk/>
            <pc:sldMasterMk cId="4024728664" sldId="2147484585"/>
            <pc:sldLayoutMk cId="122013596" sldId="2147484592"/>
          </pc:sldLayoutMkLst>
        </pc:sldLayoutChg>
        <pc:sldLayoutChg chg="del">
          <pc:chgData name="Lauren" userId="aa4b27ed-0f3d-4d90-8c7e-f34e11be0d79" providerId="ADAL" clId="{9AB43549-51D2-4AA3-A320-EC701F3D1B7A}" dt="2021-06-08T13:33:47.271" v="7" actId="47"/>
          <pc:sldLayoutMkLst>
            <pc:docMk/>
            <pc:sldMasterMk cId="4024728664" sldId="2147484585"/>
            <pc:sldLayoutMk cId="3340711842" sldId="2147484593"/>
          </pc:sldLayoutMkLst>
        </pc:sldLayoutChg>
        <pc:sldLayoutChg chg="del">
          <pc:chgData name="Lauren" userId="aa4b27ed-0f3d-4d90-8c7e-f34e11be0d79" providerId="ADAL" clId="{9AB43549-51D2-4AA3-A320-EC701F3D1B7A}" dt="2021-06-08T13:33:47.271" v="7" actId="47"/>
          <pc:sldLayoutMkLst>
            <pc:docMk/>
            <pc:sldMasterMk cId="4024728664" sldId="2147484585"/>
            <pc:sldLayoutMk cId="3636236549" sldId="2147484594"/>
          </pc:sldLayoutMkLst>
        </pc:sldLayoutChg>
        <pc:sldLayoutChg chg="del">
          <pc:chgData name="Lauren" userId="aa4b27ed-0f3d-4d90-8c7e-f34e11be0d79" providerId="ADAL" clId="{9AB43549-51D2-4AA3-A320-EC701F3D1B7A}" dt="2021-06-08T13:33:47.271" v="7" actId="47"/>
          <pc:sldLayoutMkLst>
            <pc:docMk/>
            <pc:sldMasterMk cId="4024728664" sldId="2147484585"/>
            <pc:sldLayoutMk cId="746007245" sldId="2147484595"/>
          </pc:sldLayoutMkLst>
        </pc:sldLayoutChg>
        <pc:sldLayoutChg chg="del">
          <pc:chgData name="Lauren" userId="aa4b27ed-0f3d-4d90-8c7e-f34e11be0d79" providerId="ADAL" clId="{9AB43549-51D2-4AA3-A320-EC701F3D1B7A}" dt="2021-06-08T13:33:47.271" v="7" actId="47"/>
          <pc:sldLayoutMkLst>
            <pc:docMk/>
            <pc:sldMasterMk cId="4024728664" sldId="2147484585"/>
            <pc:sldLayoutMk cId="3574467764" sldId="214748459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49DF05-3214-4776-939B-1527B70257B6}"/>
              </a:ext>
            </a:extLst>
          </p:cNvPr>
          <p:cNvSpPr>
            <a:spLocks noGrp="1"/>
          </p:cNvSpPr>
          <p:nvPr>
            <p:ph type="hdr" sz="quarter"/>
          </p:nvPr>
        </p:nvSpPr>
        <p:spPr>
          <a:xfrm>
            <a:off x="1" y="2"/>
            <a:ext cx="4068760" cy="356245"/>
          </a:xfrm>
          <a:prstGeom prst="rect">
            <a:avLst/>
          </a:prstGeom>
        </p:spPr>
        <p:txBody>
          <a:bodyPr vert="horz" lIns="93205" tIns="46602" rIns="93205" bIns="46602" rtlCol="0"/>
          <a:lstStyle>
            <a:lvl1pPr algn="l">
              <a:defRPr sz="1200"/>
            </a:lvl1pPr>
          </a:lstStyle>
          <a:p>
            <a:endParaRPr lang="en-US"/>
          </a:p>
        </p:txBody>
      </p:sp>
      <p:sp>
        <p:nvSpPr>
          <p:cNvPr id="3" name="Date Placeholder 2">
            <a:extLst>
              <a:ext uri="{FF2B5EF4-FFF2-40B4-BE49-F238E27FC236}">
                <a16:creationId xmlns:a16="http://schemas.microsoft.com/office/drawing/2014/main" id="{C435E5F6-BEA5-4D71-BA56-FA7799AACC16}"/>
              </a:ext>
            </a:extLst>
          </p:cNvPr>
          <p:cNvSpPr>
            <a:spLocks noGrp="1"/>
          </p:cNvSpPr>
          <p:nvPr>
            <p:ph type="dt" sz="quarter" idx="1"/>
          </p:nvPr>
        </p:nvSpPr>
        <p:spPr>
          <a:xfrm>
            <a:off x="5317610" y="2"/>
            <a:ext cx="4068760" cy="356245"/>
          </a:xfrm>
          <a:prstGeom prst="rect">
            <a:avLst/>
          </a:prstGeom>
        </p:spPr>
        <p:txBody>
          <a:bodyPr vert="horz" lIns="93205" tIns="46602" rIns="93205" bIns="46602" rtlCol="0"/>
          <a:lstStyle>
            <a:lvl1pPr algn="r">
              <a:defRPr sz="1200"/>
            </a:lvl1pPr>
          </a:lstStyle>
          <a:p>
            <a:fld id="{74E20D1E-D5A7-4722-A79B-07A74A52B325}" type="datetimeFigureOut">
              <a:rPr lang="en-US" smtClean="0"/>
              <a:t>6/15/2021</a:t>
            </a:fld>
            <a:endParaRPr lang="en-US"/>
          </a:p>
        </p:txBody>
      </p:sp>
      <p:sp>
        <p:nvSpPr>
          <p:cNvPr id="4" name="Footer Placeholder 3">
            <a:extLst>
              <a:ext uri="{FF2B5EF4-FFF2-40B4-BE49-F238E27FC236}">
                <a16:creationId xmlns:a16="http://schemas.microsoft.com/office/drawing/2014/main" id="{2B91DA34-7DD8-4DA1-B5B6-331F8A7BE399}"/>
              </a:ext>
            </a:extLst>
          </p:cNvPr>
          <p:cNvSpPr>
            <a:spLocks noGrp="1"/>
          </p:cNvSpPr>
          <p:nvPr>
            <p:ph type="ftr" sz="quarter" idx="2"/>
          </p:nvPr>
        </p:nvSpPr>
        <p:spPr>
          <a:xfrm>
            <a:off x="1" y="6746232"/>
            <a:ext cx="4068760" cy="356245"/>
          </a:xfrm>
          <a:prstGeom prst="rect">
            <a:avLst/>
          </a:prstGeom>
        </p:spPr>
        <p:txBody>
          <a:bodyPr vert="horz" lIns="93205" tIns="46602" rIns="93205" bIns="4660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D62F44B-ADD7-4FF9-8412-531229A00C56}"/>
              </a:ext>
            </a:extLst>
          </p:cNvPr>
          <p:cNvSpPr>
            <a:spLocks noGrp="1"/>
          </p:cNvSpPr>
          <p:nvPr>
            <p:ph type="sldNum" sz="quarter" idx="3"/>
          </p:nvPr>
        </p:nvSpPr>
        <p:spPr>
          <a:xfrm>
            <a:off x="5317610" y="6746232"/>
            <a:ext cx="4068760" cy="356245"/>
          </a:xfrm>
          <a:prstGeom prst="rect">
            <a:avLst/>
          </a:prstGeom>
        </p:spPr>
        <p:txBody>
          <a:bodyPr vert="horz" lIns="93205" tIns="46602" rIns="93205" bIns="46602" rtlCol="0" anchor="b"/>
          <a:lstStyle>
            <a:lvl1pPr algn="r">
              <a:defRPr sz="1200"/>
            </a:lvl1pPr>
          </a:lstStyle>
          <a:p>
            <a:fld id="{97D510F0-D31F-48BA-ABFC-118C3A824914}" type="slidenum">
              <a:rPr lang="en-US" smtClean="0"/>
              <a:t>‹#›</a:t>
            </a:fld>
            <a:endParaRPr lang="en-US"/>
          </a:p>
        </p:txBody>
      </p:sp>
    </p:spTree>
    <p:extLst>
      <p:ext uri="{BB962C8B-B14F-4D97-AF65-F5344CB8AC3E}">
        <p14:creationId xmlns:p14="http://schemas.microsoft.com/office/powerpoint/2010/main" val="1737255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4068339" cy="356356"/>
          </a:xfrm>
          <a:prstGeom prst="rect">
            <a:avLst/>
          </a:prstGeom>
        </p:spPr>
        <p:txBody>
          <a:bodyPr vert="horz" lIns="95745" tIns="47872" rIns="95745" bIns="47872" rtlCol="0"/>
          <a:lstStyle>
            <a:lvl1pPr algn="l">
              <a:defRPr sz="1200"/>
            </a:lvl1pPr>
          </a:lstStyle>
          <a:p>
            <a:endParaRPr lang="en-US"/>
          </a:p>
        </p:txBody>
      </p:sp>
      <p:sp>
        <p:nvSpPr>
          <p:cNvPr id="3" name="Date Placeholder 2"/>
          <p:cNvSpPr>
            <a:spLocks noGrp="1"/>
          </p:cNvSpPr>
          <p:nvPr>
            <p:ph type="dt" idx="1"/>
          </p:nvPr>
        </p:nvSpPr>
        <p:spPr>
          <a:xfrm>
            <a:off x="5317966" y="3"/>
            <a:ext cx="4068339" cy="356356"/>
          </a:xfrm>
          <a:prstGeom prst="rect">
            <a:avLst/>
          </a:prstGeom>
        </p:spPr>
        <p:txBody>
          <a:bodyPr vert="horz" lIns="95745" tIns="47872" rIns="95745" bIns="47872" rtlCol="0"/>
          <a:lstStyle>
            <a:lvl1pPr algn="r">
              <a:defRPr sz="1200"/>
            </a:lvl1pPr>
          </a:lstStyle>
          <a:p>
            <a:fld id="{18E69954-029B-43D3-A31F-5BF724499E89}" type="datetimeFigureOut">
              <a:rPr lang="en-US" smtClean="0"/>
              <a:t>6/15/2021</a:t>
            </a:fld>
            <a:endParaRPr lang="en-US"/>
          </a:p>
        </p:txBody>
      </p:sp>
      <p:sp>
        <p:nvSpPr>
          <p:cNvPr id="4" name="Slide Image Placeholder 3"/>
          <p:cNvSpPr>
            <a:spLocks noGrp="1" noRot="1" noChangeAspect="1"/>
          </p:cNvSpPr>
          <p:nvPr>
            <p:ph type="sldImg" idx="2"/>
          </p:nvPr>
        </p:nvSpPr>
        <p:spPr>
          <a:xfrm>
            <a:off x="2565400" y="887413"/>
            <a:ext cx="4257675" cy="2395537"/>
          </a:xfrm>
          <a:prstGeom prst="rect">
            <a:avLst/>
          </a:prstGeom>
          <a:noFill/>
          <a:ln w="12700">
            <a:solidFill>
              <a:prstClr val="black"/>
            </a:solidFill>
          </a:ln>
        </p:spPr>
        <p:txBody>
          <a:bodyPr vert="horz" lIns="95745" tIns="47872" rIns="95745" bIns="47872" rtlCol="0" anchor="ctr"/>
          <a:lstStyle/>
          <a:p>
            <a:endParaRPr lang="en-US"/>
          </a:p>
        </p:txBody>
      </p:sp>
      <p:sp>
        <p:nvSpPr>
          <p:cNvPr id="5" name="Notes Placeholder 4"/>
          <p:cNvSpPr>
            <a:spLocks noGrp="1"/>
          </p:cNvSpPr>
          <p:nvPr>
            <p:ph type="body" sz="quarter" idx="3"/>
          </p:nvPr>
        </p:nvSpPr>
        <p:spPr>
          <a:xfrm>
            <a:off x="938849" y="3418065"/>
            <a:ext cx="7510779" cy="2796600"/>
          </a:xfrm>
          <a:prstGeom prst="rect">
            <a:avLst/>
          </a:prstGeom>
        </p:spPr>
        <p:txBody>
          <a:bodyPr vert="horz" lIns="95745" tIns="47872" rIns="95745" bIns="4787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6746120"/>
            <a:ext cx="4068339" cy="356356"/>
          </a:xfrm>
          <a:prstGeom prst="rect">
            <a:avLst/>
          </a:prstGeom>
        </p:spPr>
        <p:txBody>
          <a:bodyPr vert="horz" lIns="95745" tIns="47872" rIns="95745" bIns="47872" rtlCol="0" anchor="b"/>
          <a:lstStyle>
            <a:lvl1pPr algn="l">
              <a:defRPr sz="1200"/>
            </a:lvl1pPr>
          </a:lstStyle>
          <a:p>
            <a:endParaRPr lang="en-US"/>
          </a:p>
        </p:txBody>
      </p:sp>
      <p:sp>
        <p:nvSpPr>
          <p:cNvPr id="7" name="Slide Number Placeholder 6"/>
          <p:cNvSpPr>
            <a:spLocks noGrp="1"/>
          </p:cNvSpPr>
          <p:nvPr>
            <p:ph type="sldNum" sz="quarter" idx="5"/>
          </p:nvPr>
        </p:nvSpPr>
        <p:spPr>
          <a:xfrm>
            <a:off x="5317966" y="6746120"/>
            <a:ext cx="4068339" cy="356356"/>
          </a:xfrm>
          <a:prstGeom prst="rect">
            <a:avLst/>
          </a:prstGeom>
        </p:spPr>
        <p:txBody>
          <a:bodyPr vert="horz" lIns="95745" tIns="47872" rIns="95745" bIns="47872" rtlCol="0" anchor="b"/>
          <a:lstStyle>
            <a:lvl1pPr algn="r">
              <a:defRPr sz="1200"/>
            </a:lvl1pPr>
          </a:lstStyle>
          <a:p>
            <a:fld id="{E89FA55E-32EC-44E1-934E-750C06900EDB}" type="slidenum">
              <a:rPr lang="en-US" smtClean="0"/>
              <a:t>‹#›</a:t>
            </a:fld>
            <a:endParaRPr lang="en-US"/>
          </a:p>
        </p:txBody>
      </p:sp>
    </p:spTree>
    <p:extLst>
      <p:ext uri="{BB962C8B-B14F-4D97-AF65-F5344CB8AC3E}">
        <p14:creationId xmlns:p14="http://schemas.microsoft.com/office/powerpoint/2010/main" val="2947696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9FA55E-32EC-44E1-934E-750C06900EDB}" type="slidenum">
              <a:rPr lang="en-US" smtClean="0"/>
              <a:t>4</a:t>
            </a:fld>
            <a:endParaRPr lang="en-US"/>
          </a:p>
        </p:txBody>
      </p:sp>
    </p:spTree>
    <p:extLst>
      <p:ext uri="{BB962C8B-B14F-4D97-AF65-F5344CB8AC3E}">
        <p14:creationId xmlns:p14="http://schemas.microsoft.com/office/powerpoint/2010/main" val="3490252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9FA55E-32EC-44E1-934E-750C06900EDB}" type="slidenum">
              <a:rPr lang="en-US" smtClean="0"/>
              <a:t>5</a:t>
            </a:fld>
            <a:endParaRPr lang="en-US"/>
          </a:p>
        </p:txBody>
      </p:sp>
    </p:spTree>
    <p:extLst>
      <p:ext uri="{BB962C8B-B14F-4D97-AF65-F5344CB8AC3E}">
        <p14:creationId xmlns:p14="http://schemas.microsoft.com/office/powerpoint/2010/main" val="3490252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9FA55E-32EC-44E1-934E-750C06900EDB}" type="slidenum">
              <a:rPr lang="en-US" smtClean="0"/>
              <a:t>6</a:t>
            </a:fld>
            <a:endParaRPr lang="en-US"/>
          </a:p>
        </p:txBody>
      </p:sp>
    </p:spTree>
    <p:extLst>
      <p:ext uri="{BB962C8B-B14F-4D97-AF65-F5344CB8AC3E}">
        <p14:creationId xmlns:p14="http://schemas.microsoft.com/office/powerpoint/2010/main" val="537400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9FA55E-32EC-44E1-934E-750C06900EDB}" type="slidenum">
              <a:rPr lang="en-US" smtClean="0"/>
              <a:t>7</a:t>
            </a:fld>
            <a:endParaRPr lang="en-US"/>
          </a:p>
        </p:txBody>
      </p:sp>
    </p:spTree>
    <p:extLst>
      <p:ext uri="{BB962C8B-B14F-4D97-AF65-F5344CB8AC3E}">
        <p14:creationId xmlns:p14="http://schemas.microsoft.com/office/powerpoint/2010/main" val="2366838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9FA55E-32EC-44E1-934E-750C06900EDB}" type="slidenum">
              <a:rPr lang="en-US" smtClean="0"/>
              <a:t>8</a:t>
            </a:fld>
            <a:endParaRPr lang="en-US"/>
          </a:p>
        </p:txBody>
      </p:sp>
    </p:spTree>
    <p:extLst>
      <p:ext uri="{BB962C8B-B14F-4D97-AF65-F5344CB8AC3E}">
        <p14:creationId xmlns:p14="http://schemas.microsoft.com/office/powerpoint/2010/main" val="3983789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FFEAF-BCBD-4E3E-BE57-7AE289B4E7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109190-C6BE-4153-B51F-09B2FBFACF3F}"/>
              </a:ext>
            </a:extLst>
          </p:cNvPr>
          <p:cNvSpPr>
            <a:spLocks noGrp="1"/>
          </p:cNvSpPr>
          <p:nvPr>
            <p:ph idx="1"/>
          </p:nvPr>
        </p:nvSpPr>
        <p:spPr/>
        <p:txBody>
          <a:bodyPr/>
          <a:lstStyle>
            <a:lvl1pPr marL="0" indent="0">
              <a:buNone/>
              <a:defRPr/>
            </a:lvl1pPr>
          </a:lstStyle>
          <a:p>
            <a:pPr lvl="0"/>
            <a:endParaRPr lang="en-US"/>
          </a:p>
        </p:txBody>
      </p:sp>
      <p:sp>
        <p:nvSpPr>
          <p:cNvPr id="4" name="Date Placeholder 3">
            <a:extLst>
              <a:ext uri="{FF2B5EF4-FFF2-40B4-BE49-F238E27FC236}">
                <a16:creationId xmlns:a16="http://schemas.microsoft.com/office/drawing/2014/main" id="{1BF87701-76F4-4A81-934E-E66E5EC2DF10}"/>
              </a:ext>
            </a:extLst>
          </p:cNvPr>
          <p:cNvSpPr>
            <a:spLocks noGrp="1"/>
          </p:cNvSpPr>
          <p:nvPr>
            <p:ph type="dt" sz="half" idx="10"/>
          </p:nvPr>
        </p:nvSpPr>
        <p:spPr>
          <a:xfrm>
            <a:off x="838200" y="6356350"/>
            <a:ext cx="2743200" cy="365125"/>
          </a:xfrm>
          <a:prstGeom prst="rect">
            <a:avLst/>
          </a:prstGeom>
        </p:spPr>
        <p:txBody>
          <a:bodyPr/>
          <a:lstStyle/>
          <a:p>
            <a:fld id="{1FA32289-3184-435E-9AAA-B299C6FDF03A}" type="datetimeFigureOut">
              <a:rPr lang="en-US" smtClean="0"/>
              <a:t>6/15/2021</a:t>
            </a:fld>
            <a:endParaRPr lang="en-US"/>
          </a:p>
        </p:txBody>
      </p:sp>
      <p:sp>
        <p:nvSpPr>
          <p:cNvPr id="5" name="Footer Placeholder 4">
            <a:extLst>
              <a:ext uri="{FF2B5EF4-FFF2-40B4-BE49-F238E27FC236}">
                <a16:creationId xmlns:a16="http://schemas.microsoft.com/office/drawing/2014/main" id="{C54CAE45-6A5E-416A-82A4-D3E14A83E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E7DE31-3EF6-49DA-B639-D663959082A1}"/>
              </a:ext>
            </a:extLst>
          </p:cNvPr>
          <p:cNvSpPr>
            <a:spLocks noGrp="1"/>
          </p:cNvSpPr>
          <p:nvPr>
            <p:ph type="sldNum" sz="quarter" idx="12"/>
          </p:nvPr>
        </p:nvSpPr>
        <p:spPr/>
        <p:txBody>
          <a:bodyPr/>
          <a:lstStyle/>
          <a:p>
            <a:r>
              <a:rPr lang="en-US" altLang="en-US"/>
              <a:t>Page </a:t>
            </a:r>
            <a:fld id="{AC3319AB-9DE8-4B7C-A14F-4C701BA406B6}" type="slidenum">
              <a:rPr lang="en-US" altLang="en-US" smtClean="0"/>
              <a:pPr/>
              <a:t>‹#›</a:t>
            </a:fld>
            <a:endParaRPr lang="en-US" altLang="en-US"/>
          </a:p>
        </p:txBody>
      </p:sp>
    </p:spTree>
    <p:extLst>
      <p:ext uri="{BB962C8B-B14F-4D97-AF65-F5344CB8AC3E}">
        <p14:creationId xmlns:p14="http://schemas.microsoft.com/office/powerpoint/2010/main" val="3795894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B8A7E4-D806-4644-877B-6EEF0E76B4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9F6645-E52B-48DF-A407-BF6E22965E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8C6568-A408-4A41-88FC-70DC8DEE766A}"/>
              </a:ext>
            </a:extLst>
          </p:cNvPr>
          <p:cNvSpPr>
            <a:spLocks noGrp="1"/>
          </p:cNvSpPr>
          <p:nvPr>
            <p:ph type="dt" sz="half" idx="10"/>
          </p:nvPr>
        </p:nvSpPr>
        <p:spPr>
          <a:xfrm>
            <a:off x="838200" y="6356350"/>
            <a:ext cx="2743200" cy="365125"/>
          </a:xfrm>
          <a:prstGeom prst="rect">
            <a:avLst/>
          </a:prstGeom>
        </p:spPr>
        <p:txBody>
          <a:bodyPr/>
          <a:lstStyle/>
          <a:p>
            <a:fld id="{1FA32289-3184-435E-9AAA-B299C6FDF03A}" type="datetimeFigureOut">
              <a:rPr lang="en-US" smtClean="0"/>
              <a:t>6/15/2021</a:t>
            </a:fld>
            <a:endParaRPr lang="en-US"/>
          </a:p>
        </p:txBody>
      </p:sp>
      <p:sp>
        <p:nvSpPr>
          <p:cNvPr id="5" name="Footer Placeholder 4">
            <a:extLst>
              <a:ext uri="{FF2B5EF4-FFF2-40B4-BE49-F238E27FC236}">
                <a16:creationId xmlns:a16="http://schemas.microsoft.com/office/drawing/2014/main" id="{0F04CCB8-70AE-40AA-93F0-E366EA529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D784D-61D7-4B9C-A174-7325C7DDD7E3}"/>
              </a:ext>
            </a:extLst>
          </p:cNvPr>
          <p:cNvSpPr>
            <a:spLocks noGrp="1"/>
          </p:cNvSpPr>
          <p:nvPr>
            <p:ph type="sldNum" sz="quarter" idx="12"/>
          </p:nvPr>
        </p:nvSpPr>
        <p:spPr/>
        <p:txBody>
          <a:bodyPr/>
          <a:lstStyle/>
          <a:p>
            <a:r>
              <a:rPr lang="en-US" altLang="en-US"/>
              <a:t>Page </a:t>
            </a:r>
            <a:fld id="{1AA99650-415C-4032-89AD-7BF4710A1C51}" type="slidenum">
              <a:rPr lang="en-US" altLang="en-US" smtClean="0"/>
              <a:pPr/>
              <a:t>‹#›</a:t>
            </a:fld>
            <a:endParaRPr lang="en-US" altLang="en-US"/>
          </a:p>
        </p:txBody>
      </p:sp>
    </p:spTree>
    <p:extLst>
      <p:ext uri="{BB962C8B-B14F-4D97-AF65-F5344CB8AC3E}">
        <p14:creationId xmlns:p14="http://schemas.microsoft.com/office/powerpoint/2010/main" val="2571407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A2007-6EDC-4EB0-A40E-5DCFFAEF6686}"/>
              </a:ext>
            </a:extLst>
          </p:cNvPr>
          <p:cNvSpPr>
            <a:spLocks noGrp="1"/>
          </p:cNvSpPr>
          <p:nvPr>
            <p:ph idx="1"/>
          </p:nvPr>
        </p:nvSpPr>
        <p:spPr>
          <a:xfrm>
            <a:off x="587375" y="1789200"/>
            <a:ext cx="11017250" cy="4284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BDCF224-713C-48D6-8BE7-595EE2C9418F}"/>
              </a:ext>
            </a:extLst>
          </p:cNvPr>
          <p:cNvSpPr>
            <a:spLocks noGrp="1"/>
          </p:cNvSpPr>
          <p:nvPr>
            <p:ph type="sldNum" sz="quarter" idx="12"/>
          </p:nvPr>
        </p:nvSpPr>
        <p:spPr/>
        <p:txBody>
          <a:bodyPr/>
          <a:lstStyle/>
          <a:p>
            <a:fld id="{15EA7D69-00A8-46B1-A50F-232D4D1EE3F7}" type="slidenum">
              <a:rPr lang="en-US" smtClean="0"/>
              <a:t>‹#›</a:t>
            </a:fld>
            <a:endParaRPr lang="en-US"/>
          </a:p>
        </p:txBody>
      </p:sp>
      <p:sp>
        <p:nvSpPr>
          <p:cNvPr id="7" name="Title 6">
            <a:extLst>
              <a:ext uri="{FF2B5EF4-FFF2-40B4-BE49-F238E27FC236}">
                <a16:creationId xmlns:a16="http://schemas.microsoft.com/office/drawing/2014/main" id="{1AAF5158-B492-48B0-A826-8976EEBEB3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174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1162">
          <p15:clr>
            <a:srgbClr val="FBAE40"/>
          </p15:clr>
        </p15:guide>
        <p15:guide id="3" pos="370">
          <p15:clr>
            <a:srgbClr val="FBAE40"/>
          </p15:clr>
        </p15:guide>
        <p15:guide id="4" pos="7310">
          <p15:clr>
            <a:srgbClr val="FBAE40"/>
          </p15:clr>
        </p15:guide>
        <p15:guide id="5"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A2007-6EDC-4EB0-A40E-5DCFFAEF6686}"/>
              </a:ext>
            </a:extLst>
          </p:cNvPr>
          <p:cNvSpPr>
            <a:spLocks noGrp="1"/>
          </p:cNvSpPr>
          <p:nvPr>
            <p:ph idx="1"/>
          </p:nvPr>
        </p:nvSpPr>
        <p:spPr>
          <a:xfrm>
            <a:off x="587375" y="1789200"/>
            <a:ext cx="11017250" cy="4284663"/>
          </a:xfrm>
        </p:spPr>
        <p:txBody>
          <a:bodyPr/>
          <a:lstStyle>
            <a:lvl3pPr>
              <a:spcBef>
                <a:spcPts val="10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BDCF224-713C-48D6-8BE7-595EE2C9418F}"/>
              </a:ext>
            </a:extLst>
          </p:cNvPr>
          <p:cNvSpPr>
            <a:spLocks noGrp="1"/>
          </p:cNvSpPr>
          <p:nvPr>
            <p:ph type="sldNum" sz="quarter" idx="12"/>
          </p:nvPr>
        </p:nvSpPr>
        <p:spPr/>
        <p:txBody>
          <a:bodyPr/>
          <a:lstStyle/>
          <a:p>
            <a:fld id="{15EA7D69-00A8-46B1-A50F-232D4D1EE3F7}" type="slidenum">
              <a:rPr lang="en-US" smtClean="0"/>
              <a:t>‹#›</a:t>
            </a:fld>
            <a:endParaRPr lang="en-US"/>
          </a:p>
        </p:txBody>
      </p:sp>
      <p:sp>
        <p:nvSpPr>
          <p:cNvPr id="7" name="Title 6">
            <a:extLst>
              <a:ext uri="{FF2B5EF4-FFF2-40B4-BE49-F238E27FC236}">
                <a16:creationId xmlns:a16="http://schemas.microsoft.com/office/drawing/2014/main" id="{1AAF5158-B492-48B0-A826-8976EEBEB3C9}"/>
              </a:ext>
            </a:extLst>
          </p:cNvPr>
          <p:cNvSpPr>
            <a:spLocks noGrp="1"/>
          </p:cNvSpPr>
          <p:nvPr>
            <p:ph type="title"/>
          </p:nvPr>
        </p:nvSpPr>
        <p:spPr>
          <a:xfrm>
            <a:off x="577947" y="490833"/>
            <a:ext cx="11026677" cy="445870"/>
          </a:xfrm>
        </p:spPr>
        <p:txBody>
          <a:bodyPr/>
          <a:lstStyle/>
          <a:p>
            <a:r>
              <a:rPr lang="en-US"/>
              <a:t>Click to edit Master title style</a:t>
            </a:r>
          </a:p>
        </p:txBody>
      </p:sp>
      <p:sp>
        <p:nvSpPr>
          <p:cNvPr id="4" name="Text Placeholder 3">
            <a:extLst>
              <a:ext uri="{FF2B5EF4-FFF2-40B4-BE49-F238E27FC236}">
                <a16:creationId xmlns:a16="http://schemas.microsoft.com/office/drawing/2014/main" id="{9EBDF656-2C8E-4382-AB77-76A226AE8705}"/>
              </a:ext>
            </a:extLst>
          </p:cNvPr>
          <p:cNvSpPr>
            <a:spLocks noGrp="1"/>
          </p:cNvSpPr>
          <p:nvPr>
            <p:ph type="body" sz="quarter" idx="13"/>
          </p:nvPr>
        </p:nvSpPr>
        <p:spPr>
          <a:xfrm>
            <a:off x="577947" y="948552"/>
            <a:ext cx="11026800" cy="356142"/>
          </a:xfrm>
        </p:spPr>
        <p:txBody>
          <a:bodyPr>
            <a:noAutofit/>
          </a:bodyPr>
          <a:lstStyle>
            <a:lvl1pPr>
              <a:defRPr kumimoji="0" lang="en-US" sz="2000" b="0" i="0" u="none" strike="noStrike" kern="0" cap="all" spc="-25" normalizeH="0" baseline="0" dirty="0" smtClean="0">
                <a:ln>
                  <a:noFill/>
                </a:ln>
                <a:solidFill>
                  <a:schemeClr val="accent1"/>
                </a:solidFill>
                <a:effectLst/>
                <a:uLnTx/>
                <a:uFillTx/>
                <a:latin typeface="Arial"/>
                <a:ea typeface="+mj-ea"/>
                <a:cs typeface="Arial"/>
              </a:defRPr>
            </a:lvl1pPr>
          </a:lstStyle>
          <a:p>
            <a:pPr marL="12700" marR="0" lvl="0" indent="0" algn="l" defTabSz="914400" rtl="0" eaLnBrk="1" fontAlgn="auto" latinLnBrk="0" hangingPunct="1">
              <a:lnSpc>
                <a:spcPct val="90000"/>
              </a:lnSpc>
              <a:spcBef>
                <a:spcPts val="405"/>
              </a:spcBef>
              <a:spcAft>
                <a:spcPts val="0"/>
              </a:spcAft>
              <a:buClrTx/>
              <a:buSzTx/>
              <a:buFontTx/>
              <a:buNone/>
              <a:tabLst>
                <a:tab pos="2060575" algn="l"/>
              </a:tabLst>
              <a:defRPr/>
            </a:pPr>
            <a:r>
              <a:rPr lang="en-US"/>
              <a:t>Click to edit Master text styles</a:t>
            </a:r>
          </a:p>
        </p:txBody>
      </p:sp>
    </p:spTree>
    <p:extLst>
      <p:ext uri="{BB962C8B-B14F-4D97-AF65-F5344CB8AC3E}">
        <p14:creationId xmlns:p14="http://schemas.microsoft.com/office/powerpoint/2010/main" val="124906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1162">
          <p15:clr>
            <a:srgbClr val="FBAE40"/>
          </p15:clr>
        </p15:guide>
        <p15:guide id="3" pos="370">
          <p15:clr>
            <a:srgbClr val="FBAE40"/>
          </p15:clr>
        </p15:guide>
        <p15:guide id="4" pos="7310">
          <p15:clr>
            <a:srgbClr val="FBAE40"/>
          </p15:clr>
        </p15:guide>
        <p15:guide id="5"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A2007-6EDC-4EB0-A40E-5DCFFAEF6686}"/>
              </a:ext>
            </a:extLst>
          </p:cNvPr>
          <p:cNvSpPr>
            <a:spLocks noGrp="1"/>
          </p:cNvSpPr>
          <p:nvPr>
            <p:ph idx="1"/>
          </p:nvPr>
        </p:nvSpPr>
        <p:spPr>
          <a:xfrm>
            <a:off x="6212305" y="1789200"/>
            <a:ext cx="5392320" cy="4340138"/>
          </a:xfrm>
        </p:spPr>
        <p:txBody>
          <a:bodyPr/>
          <a:lstStyle>
            <a:lvl3pPr>
              <a:spcBef>
                <a:spcPts val="10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BDCF224-713C-48D6-8BE7-595EE2C9418F}"/>
              </a:ext>
            </a:extLst>
          </p:cNvPr>
          <p:cNvSpPr>
            <a:spLocks noGrp="1"/>
          </p:cNvSpPr>
          <p:nvPr>
            <p:ph type="sldNum" sz="quarter" idx="12"/>
          </p:nvPr>
        </p:nvSpPr>
        <p:spPr/>
        <p:txBody>
          <a:bodyPr/>
          <a:lstStyle/>
          <a:p>
            <a:fld id="{15EA7D69-00A8-46B1-A50F-232D4D1EE3F7}" type="slidenum">
              <a:rPr lang="en-US" smtClean="0"/>
              <a:t>‹#›</a:t>
            </a:fld>
            <a:endParaRPr lang="en-US"/>
          </a:p>
        </p:txBody>
      </p:sp>
      <p:sp>
        <p:nvSpPr>
          <p:cNvPr id="7" name="Title 6">
            <a:extLst>
              <a:ext uri="{FF2B5EF4-FFF2-40B4-BE49-F238E27FC236}">
                <a16:creationId xmlns:a16="http://schemas.microsoft.com/office/drawing/2014/main" id="{1AAF5158-B492-48B0-A826-8976EEBEB3C9}"/>
              </a:ext>
            </a:extLst>
          </p:cNvPr>
          <p:cNvSpPr>
            <a:spLocks noGrp="1"/>
          </p:cNvSpPr>
          <p:nvPr>
            <p:ph type="title"/>
          </p:nvPr>
        </p:nvSpPr>
        <p:spPr>
          <a:xfrm>
            <a:off x="577947" y="490833"/>
            <a:ext cx="11026677" cy="445870"/>
          </a:xfrm>
        </p:spPr>
        <p:txBody>
          <a:bodyPr/>
          <a:lstStyle/>
          <a:p>
            <a:r>
              <a:rPr lang="en-US"/>
              <a:t>Click to edit Master title style</a:t>
            </a:r>
          </a:p>
        </p:txBody>
      </p:sp>
      <p:sp>
        <p:nvSpPr>
          <p:cNvPr id="4" name="Text Placeholder 3">
            <a:extLst>
              <a:ext uri="{FF2B5EF4-FFF2-40B4-BE49-F238E27FC236}">
                <a16:creationId xmlns:a16="http://schemas.microsoft.com/office/drawing/2014/main" id="{9EBDF656-2C8E-4382-AB77-76A226AE8705}"/>
              </a:ext>
            </a:extLst>
          </p:cNvPr>
          <p:cNvSpPr>
            <a:spLocks noGrp="1"/>
          </p:cNvSpPr>
          <p:nvPr>
            <p:ph type="body" sz="quarter" idx="13"/>
          </p:nvPr>
        </p:nvSpPr>
        <p:spPr>
          <a:xfrm>
            <a:off x="577947" y="948552"/>
            <a:ext cx="11026800" cy="356142"/>
          </a:xfrm>
        </p:spPr>
        <p:txBody>
          <a:bodyPr>
            <a:noAutofit/>
          </a:bodyPr>
          <a:lstStyle>
            <a:lvl1pPr>
              <a:defRPr kumimoji="0" lang="en-US" sz="2000" b="0" i="0" u="none" strike="noStrike" kern="0" cap="all" spc="-25" normalizeH="0" baseline="0" dirty="0" smtClean="0">
                <a:ln>
                  <a:noFill/>
                </a:ln>
                <a:solidFill>
                  <a:schemeClr val="accent1"/>
                </a:solidFill>
                <a:effectLst/>
                <a:uLnTx/>
                <a:uFillTx/>
                <a:latin typeface="Arial"/>
                <a:ea typeface="+mj-ea"/>
                <a:cs typeface="Arial"/>
              </a:defRPr>
            </a:lvl1pPr>
          </a:lstStyle>
          <a:p>
            <a:pPr marL="12700" marR="0" lvl="0" indent="0" algn="l" defTabSz="914400" rtl="0" eaLnBrk="1" fontAlgn="auto" latinLnBrk="0" hangingPunct="1">
              <a:lnSpc>
                <a:spcPct val="90000"/>
              </a:lnSpc>
              <a:spcBef>
                <a:spcPts val="405"/>
              </a:spcBef>
              <a:spcAft>
                <a:spcPts val="0"/>
              </a:spcAft>
              <a:buClrTx/>
              <a:buSzTx/>
              <a:buFontTx/>
              <a:buNone/>
              <a:tabLst>
                <a:tab pos="2060575" algn="l"/>
              </a:tabLst>
              <a:defRPr/>
            </a:pPr>
            <a:r>
              <a:rPr lang="en-US"/>
              <a:t>Click to edit Master text styles</a:t>
            </a:r>
          </a:p>
        </p:txBody>
      </p:sp>
      <p:sp>
        <p:nvSpPr>
          <p:cNvPr id="8" name="Content Placeholder 2">
            <a:extLst>
              <a:ext uri="{FF2B5EF4-FFF2-40B4-BE49-F238E27FC236}">
                <a16:creationId xmlns:a16="http://schemas.microsoft.com/office/drawing/2014/main" id="{C35D4976-4F86-46EA-8040-A51322A88573}"/>
              </a:ext>
            </a:extLst>
          </p:cNvPr>
          <p:cNvSpPr>
            <a:spLocks noGrp="1"/>
          </p:cNvSpPr>
          <p:nvPr>
            <p:ph idx="14"/>
          </p:nvPr>
        </p:nvSpPr>
        <p:spPr>
          <a:xfrm>
            <a:off x="587375" y="1789200"/>
            <a:ext cx="5392320" cy="4340138"/>
          </a:xfrm>
        </p:spPr>
        <p:txBody>
          <a:bodyPr/>
          <a:lstStyle>
            <a:lvl3pPr>
              <a:spcBef>
                <a:spcPts val="10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997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1162">
          <p15:clr>
            <a:srgbClr val="FBAE40"/>
          </p15:clr>
        </p15:guide>
        <p15:guide id="3" pos="370">
          <p15:clr>
            <a:srgbClr val="FBAE40"/>
          </p15:clr>
        </p15:guide>
        <p15:guide id="4" pos="7310">
          <p15:clr>
            <a:srgbClr val="FBAE40"/>
          </p15:clr>
        </p15:guide>
        <p15:guide id="5"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and im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BDCF224-713C-48D6-8BE7-595EE2C9418F}"/>
              </a:ext>
            </a:extLst>
          </p:cNvPr>
          <p:cNvSpPr>
            <a:spLocks noGrp="1"/>
          </p:cNvSpPr>
          <p:nvPr>
            <p:ph type="sldNum" sz="quarter" idx="12"/>
          </p:nvPr>
        </p:nvSpPr>
        <p:spPr/>
        <p:txBody>
          <a:bodyPr/>
          <a:lstStyle/>
          <a:p>
            <a:fld id="{15EA7D69-00A8-46B1-A50F-232D4D1EE3F7}" type="slidenum">
              <a:rPr lang="en-US" smtClean="0"/>
              <a:t>‹#›</a:t>
            </a:fld>
            <a:endParaRPr lang="en-US"/>
          </a:p>
        </p:txBody>
      </p:sp>
      <p:sp>
        <p:nvSpPr>
          <p:cNvPr id="7" name="Title 6">
            <a:extLst>
              <a:ext uri="{FF2B5EF4-FFF2-40B4-BE49-F238E27FC236}">
                <a16:creationId xmlns:a16="http://schemas.microsoft.com/office/drawing/2014/main" id="{1AAF5158-B492-48B0-A826-8976EEBEB3C9}"/>
              </a:ext>
            </a:extLst>
          </p:cNvPr>
          <p:cNvSpPr>
            <a:spLocks noGrp="1"/>
          </p:cNvSpPr>
          <p:nvPr>
            <p:ph type="title"/>
          </p:nvPr>
        </p:nvSpPr>
        <p:spPr>
          <a:xfrm>
            <a:off x="577947" y="490833"/>
            <a:ext cx="11026677" cy="445870"/>
          </a:xfrm>
        </p:spPr>
        <p:txBody>
          <a:bodyPr/>
          <a:lstStyle/>
          <a:p>
            <a:r>
              <a:rPr lang="en-US"/>
              <a:t>Click to edit Master title style</a:t>
            </a:r>
          </a:p>
        </p:txBody>
      </p:sp>
      <p:sp>
        <p:nvSpPr>
          <p:cNvPr id="4" name="Text Placeholder 3">
            <a:extLst>
              <a:ext uri="{FF2B5EF4-FFF2-40B4-BE49-F238E27FC236}">
                <a16:creationId xmlns:a16="http://schemas.microsoft.com/office/drawing/2014/main" id="{9EBDF656-2C8E-4382-AB77-76A226AE8705}"/>
              </a:ext>
            </a:extLst>
          </p:cNvPr>
          <p:cNvSpPr>
            <a:spLocks noGrp="1"/>
          </p:cNvSpPr>
          <p:nvPr>
            <p:ph type="body" sz="quarter" idx="13"/>
          </p:nvPr>
        </p:nvSpPr>
        <p:spPr>
          <a:xfrm>
            <a:off x="577947" y="948552"/>
            <a:ext cx="11026800" cy="356142"/>
          </a:xfrm>
        </p:spPr>
        <p:txBody>
          <a:bodyPr>
            <a:noAutofit/>
          </a:bodyPr>
          <a:lstStyle>
            <a:lvl1pPr>
              <a:defRPr kumimoji="0" lang="en-US" sz="2000" b="0" i="0" u="none" strike="noStrike" kern="0" cap="all" spc="-25" normalizeH="0" baseline="0" dirty="0" smtClean="0">
                <a:ln>
                  <a:noFill/>
                </a:ln>
                <a:solidFill>
                  <a:schemeClr val="accent1"/>
                </a:solidFill>
                <a:effectLst/>
                <a:uLnTx/>
                <a:uFillTx/>
                <a:latin typeface="Arial"/>
                <a:ea typeface="+mj-ea"/>
                <a:cs typeface="Arial"/>
              </a:defRPr>
            </a:lvl1pPr>
          </a:lstStyle>
          <a:p>
            <a:pPr marL="12700" marR="0" lvl="0" indent="0" algn="l" defTabSz="914400" rtl="0" eaLnBrk="1" fontAlgn="auto" latinLnBrk="0" hangingPunct="1">
              <a:lnSpc>
                <a:spcPct val="90000"/>
              </a:lnSpc>
              <a:spcBef>
                <a:spcPts val="405"/>
              </a:spcBef>
              <a:spcAft>
                <a:spcPts val="0"/>
              </a:spcAft>
              <a:buClrTx/>
              <a:buSzTx/>
              <a:buFontTx/>
              <a:buNone/>
              <a:tabLst>
                <a:tab pos="2060575" algn="l"/>
              </a:tabLst>
              <a:defRPr/>
            </a:pPr>
            <a:r>
              <a:rPr lang="en-US"/>
              <a:t>Click to edit Master text styles</a:t>
            </a:r>
          </a:p>
        </p:txBody>
      </p:sp>
      <p:sp>
        <p:nvSpPr>
          <p:cNvPr id="9" name="bk object 18">
            <a:extLst>
              <a:ext uri="{FF2B5EF4-FFF2-40B4-BE49-F238E27FC236}">
                <a16:creationId xmlns:a16="http://schemas.microsoft.com/office/drawing/2014/main" id="{7377DC51-0965-46E4-BFD7-DF25910F354E}"/>
              </a:ext>
            </a:extLst>
          </p:cNvPr>
          <p:cNvSpPr/>
          <p:nvPr userDrawn="1"/>
        </p:nvSpPr>
        <p:spPr>
          <a:xfrm>
            <a:off x="3847097" y="1855787"/>
            <a:ext cx="191770" cy="4273551"/>
          </a:xfrm>
          <a:custGeom>
            <a:avLst/>
            <a:gdLst/>
            <a:ahLst/>
            <a:cxnLst/>
            <a:rect l="l" t="t" r="r" b="b"/>
            <a:pathLst>
              <a:path w="191770" h="7014209">
                <a:moveTo>
                  <a:pt x="0" y="7013638"/>
                </a:moveTo>
                <a:lnTo>
                  <a:pt x="191643" y="7013638"/>
                </a:lnTo>
                <a:lnTo>
                  <a:pt x="191643" y="0"/>
                </a:lnTo>
                <a:lnTo>
                  <a:pt x="0" y="0"/>
                </a:lnTo>
                <a:lnTo>
                  <a:pt x="0" y="7013638"/>
                </a:lnTo>
                <a:close/>
              </a:path>
            </a:pathLst>
          </a:custGeom>
          <a:solidFill>
            <a:schemeClr val="accent4"/>
          </a:solidFill>
        </p:spPr>
        <p:txBody>
          <a:bodyPr wrap="square" lIns="0" tIns="0" rIns="0" bIns="0" rtlCol="0"/>
          <a:lstStyle/>
          <a:p>
            <a:endParaRPr/>
          </a:p>
        </p:txBody>
      </p:sp>
      <p:sp>
        <p:nvSpPr>
          <p:cNvPr id="10" name="Picture Placeholder 4">
            <a:extLst>
              <a:ext uri="{FF2B5EF4-FFF2-40B4-BE49-F238E27FC236}">
                <a16:creationId xmlns:a16="http://schemas.microsoft.com/office/drawing/2014/main" id="{C62DCD24-A4C4-4B79-A106-7CE29140858E}"/>
              </a:ext>
            </a:extLst>
          </p:cNvPr>
          <p:cNvSpPr>
            <a:spLocks noGrp="1"/>
          </p:cNvSpPr>
          <p:nvPr>
            <p:ph type="pic" sz="quarter" idx="14" hasCustomPrompt="1"/>
          </p:nvPr>
        </p:nvSpPr>
        <p:spPr>
          <a:xfrm>
            <a:off x="1" y="1855787"/>
            <a:ext cx="3850104" cy="4273200"/>
          </a:xfrm>
          <a:solidFill>
            <a:schemeClr val="tx1"/>
          </a:solidFill>
        </p:spPr>
        <p:txBody>
          <a:bodyPr lIns="576000" rIns="108000"/>
          <a:lstStyle>
            <a:lvl1pPr>
              <a:defRPr>
                <a:solidFill>
                  <a:schemeClr val="bg1"/>
                </a:solidFill>
              </a:defRPr>
            </a:lvl1pPr>
          </a:lstStyle>
          <a:p>
            <a:r>
              <a:rPr lang="en-GB"/>
              <a:t>Insert picture</a:t>
            </a:r>
            <a:endParaRPr lang="en-US"/>
          </a:p>
        </p:txBody>
      </p:sp>
      <p:sp>
        <p:nvSpPr>
          <p:cNvPr id="16" name="Content Placeholder 15">
            <a:extLst>
              <a:ext uri="{FF2B5EF4-FFF2-40B4-BE49-F238E27FC236}">
                <a16:creationId xmlns:a16="http://schemas.microsoft.com/office/drawing/2014/main" id="{6696E2D8-079B-4BD7-B445-077572C21B12}"/>
              </a:ext>
            </a:extLst>
          </p:cNvPr>
          <p:cNvSpPr>
            <a:spLocks noGrp="1"/>
          </p:cNvSpPr>
          <p:nvPr>
            <p:ph sz="quarter" idx="15"/>
          </p:nvPr>
        </p:nvSpPr>
        <p:spPr>
          <a:xfrm>
            <a:off x="8018106" y="1844675"/>
            <a:ext cx="3586518" cy="4284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5">
            <a:extLst>
              <a:ext uri="{FF2B5EF4-FFF2-40B4-BE49-F238E27FC236}">
                <a16:creationId xmlns:a16="http://schemas.microsoft.com/office/drawing/2014/main" id="{25C81350-078E-439E-A0B3-FC23B14547A5}"/>
              </a:ext>
            </a:extLst>
          </p:cNvPr>
          <p:cNvSpPr>
            <a:spLocks noGrp="1"/>
          </p:cNvSpPr>
          <p:nvPr>
            <p:ph sz="quarter" idx="16"/>
          </p:nvPr>
        </p:nvSpPr>
        <p:spPr>
          <a:xfrm>
            <a:off x="4235450" y="1844675"/>
            <a:ext cx="3571162" cy="4284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075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1162">
          <p15:clr>
            <a:srgbClr val="FBAE40"/>
          </p15:clr>
        </p15:guide>
        <p15:guide id="3" pos="370">
          <p15:clr>
            <a:srgbClr val="FBAE40"/>
          </p15:clr>
        </p15:guide>
        <p15:guide id="4" pos="7310">
          <p15:clr>
            <a:srgbClr val="FBAE40"/>
          </p15:clr>
        </p15:guide>
        <p15:guide id="5"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nd five columns">
    <p:spTree>
      <p:nvGrpSpPr>
        <p:cNvPr id="1" name=""/>
        <p:cNvGrpSpPr/>
        <p:nvPr/>
      </p:nvGrpSpPr>
      <p:grpSpPr>
        <a:xfrm>
          <a:off x="0" y="0"/>
          <a:ext cx="0" cy="0"/>
          <a:chOff x="0" y="0"/>
          <a:chExt cx="0" cy="0"/>
        </a:xfrm>
      </p:grpSpPr>
      <p:sp>
        <p:nvSpPr>
          <p:cNvPr id="19" name="Text Placeholder 16">
            <a:extLst>
              <a:ext uri="{FF2B5EF4-FFF2-40B4-BE49-F238E27FC236}">
                <a16:creationId xmlns:a16="http://schemas.microsoft.com/office/drawing/2014/main" id="{B045C47F-3E4E-43ED-A495-DCF212605EA1}"/>
              </a:ext>
            </a:extLst>
          </p:cNvPr>
          <p:cNvSpPr>
            <a:spLocks noGrp="1"/>
          </p:cNvSpPr>
          <p:nvPr>
            <p:ph type="body" sz="quarter" idx="16" hasCustomPrompt="1"/>
          </p:nvPr>
        </p:nvSpPr>
        <p:spPr>
          <a:xfrm>
            <a:off x="9754225" y="4714538"/>
            <a:ext cx="1850400" cy="1414800"/>
          </a:xfrm>
        </p:spPr>
        <p:txBody>
          <a:bodyPr/>
          <a:lstStyle>
            <a:lvl1pPr marL="12700" marR="167005" algn="l" defTabSz="914400" rtl="0" eaLnBrk="1" latinLnBrk="0" hangingPunct="1">
              <a:lnSpc>
                <a:spcPct val="100000"/>
              </a:lnSpc>
              <a:spcBef>
                <a:spcPts val="100"/>
              </a:spcBef>
              <a:defRPr lang="en-US" sz="1100" b="1" kern="1200" dirty="0" smtClean="0">
                <a:solidFill>
                  <a:schemeClr val="bg2"/>
                </a:solidFill>
                <a:latin typeface="Arial"/>
                <a:ea typeface="+mn-ea"/>
                <a:cs typeface="Arial"/>
              </a:defRPr>
            </a:lvl1pPr>
            <a:lvl2pPr>
              <a:defRPr lang="en-US" sz="1000" b="0" kern="1200" cap="none" spc="-5" dirty="0" smtClean="0">
                <a:solidFill>
                  <a:srgbClr val="575756"/>
                </a:solidFill>
                <a:latin typeface="+mn-lt"/>
                <a:ea typeface="+mn-ea"/>
                <a:cs typeface="Arial"/>
              </a:defRPr>
            </a:lvl2pPr>
          </a:lstStyle>
          <a:p>
            <a:pPr lvl="0"/>
            <a:r>
              <a:rPr lang="en-US"/>
              <a:t>CLICK TO EDIT MASTER TEXT STYLES</a:t>
            </a:r>
          </a:p>
          <a:p>
            <a:pPr lvl="1"/>
            <a:r>
              <a:rPr lang="en-US"/>
              <a:t>Second level</a:t>
            </a:r>
          </a:p>
        </p:txBody>
      </p:sp>
      <p:sp>
        <p:nvSpPr>
          <p:cNvPr id="18" name="Text Placeholder 16">
            <a:extLst>
              <a:ext uri="{FF2B5EF4-FFF2-40B4-BE49-F238E27FC236}">
                <a16:creationId xmlns:a16="http://schemas.microsoft.com/office/drawing/2014/main" id="{A3153621-CFA6-4CE4-85B6-E9B3161D4CCC}"/>
              </a:ext>
            </a:extLst>
          </p:cNvPr>
          <p:cNvSpPr>
            <a:spLocks noGrp="1"/>
          </p:cNvSpPr>
          <p:nvPr>
            <p:ph type="body" sz="quarter" idx="15" hasCustomPrompt="1"/>
          </p:nvPr>
        </p:nvSpPr>
        <p:spPr>
          <a:xfrm>
            <a:off x="578696" y="4714538"/>
            <a:ext cx="1850400" cy="1414800"/>
          </a:xfrm>
        </p:spPr>
        <p:txBody>
          <a:bodyPr/>
          <a:lstStyle>
            <a:lvl1pPr marL="12700" marR="167005" algn="l" defTabSz="914400" rtl="0" eaLnBrk="1" latinLnBrk="0" hangingPunct="1">
              <a:lnSpc>
                <a:spcPct val="100000"/>
              </a:lnSpc>
              <a:spcBef>
                <a:spcPts val="100"/>
              </a:spcBef>
              <a:defRPr lang="en-US" sz="1100" b="1" kern="1200" dirty="0" smtClean="0">
                <a:solidFill>
                  <a:schemeClr val="bg2"/>
                </a:solidFill>
                <a:latin typeface="Arial"/>
                <a:ea typeface="+mn-ea"/>
                <a:cs typeface="Arial"/>
              </a:defRPr>
            </a:lvl1pPr>
            <a:lvl2pPr>
              <a:defRPr lang="en-US" sz="1000" b="0" kern="1200" cap="none" spc="-5" dirty="0" smtClean="0">
                <a:solidFill>
                  <a:srgbClr val="575756"/>
                </a:solidFill>
                <a:latin typeface="+mn-lt"/>
                <a:ea typeface="+mn-ea"/>
                <a:cs typeface="Arial"/>
              </a:defRPr>
            </a:lvl2pPr>
          </a:lstStyle>
          <a:p>
            <a:pPr lvl="0"/>
            <a:r>
              <a:rPr lang="en-US"/>
              <a:t>CLICK TO EDIT MASTER TEXT STYLES</a:t>
            </a:r>
          </a:p>
          <a:p>
            <a:pPr lvl="1"/>
            <a:r>
              <a:rPr lang="en-US"/>
              <a:t>Second level</a:t>
            </a:r>
          </a:p>
        </p:txBody>
      </p:sp>
      <p:sp>
        <p:nvSpPr>
          <p:cNvPr id="20" name="Text Placeholder 16">
            <a:extLst>
              <a:ext uri="{FF2B5EF4-FFF2-40B4-BE49-F238E27FC236}">
                <a16:creationId xmlns:a16="http://schemas.microsoft.com/office/drawing/2014/main" id="{3E31F5B7-B086-40BC-B7B6-730A348B7444}"/>
              </a:ext>
            </a:extLst>
          </p:cNvPr>
          <p:cNvSpPr>
            <a:spLocks noGrp="1"/>
          </p:cNvSpPr>
          <p:nvPr>
            <p:ph type="body" sz="quarter" idx="17" hasCustomPrompt="1"/>
          </p:nvPr>
        </p:nvSpPr>
        <p:spPr>
          <a:xfrm>
            <a:off x="5166460" y="4714538"/>
            <a:ext cx="1850400" cy="1414800"/>
          </a:xfrm>
        </p:spPr>
        <p:txBody>
          <a:bodyPr/>
          <a:lstStyle>
            <a:lvl1pPr marL="12700" marR="167005" algn="l" defTabSz="914400" rtl="0" eaLnBrk="1" latinLnBrk="0" hangingPunct="1">
              <a:lnSpc>
                <a:spcPct val="100000"/>
              </a:lnSpc>
              <a:spcBef>
                <a:spcPts val="100"/>
              </a:spcBef>
              <a:defRPr lang="en-US" sz="1100" b="1" kern="1200" dirty="0" smtClean="0">
                <a:solidFill>
                  <a:schemeClr val="tx1"/>
                </a:solidFill>
                <a:latin typeface="Arial"/>
                <a:ea typeface="+mn-ea"/>
                <a:cs typeface="Arial"/>
              </a:defRPr>
            </a:lvl1pPr>
            <a:lvl2pPr>
              <a:defRPr lang="en-US" sz="1000" b="0" kern="1200" cap="none" spc="-5" dirty="0" smtClean="0">
                <a:solidFill>
                  <a:srgbClr val="575756"/>
                </a:solidFill>
                <a:latin typeface="+mn-lt"/>
                <a:ea typeface="+mn-ea"/>
                <a:cs typeface="Arial"/>
              </a:defRPr>
            </a:lvl2pPr>
          </a:lstStyle>
          <a:p>
            <a:pPr lvl="0"/>
            <a:r>
              <a:rPr lang="en-US"/>
              <a:t>CLICK TO EDIT MASTER TEXT STYLES</a:t>
            </a:r>
          </a:p>
          <a:p>
            <a:pPr lvl="1"/>
            <a:r>
              <a:rPr lang="en-US"/>
              <a:t>Second level</a:t>
            </a:r>
          </a:p>
        </p:txBody>
      </p:sp>
      <p:sp>
        <p:nvSpPr>
          <p:cNvPr id="21" name="Text Placeholder 16">
            <a:extLst>
              <a:ext uri="{FF2B5EF4-FFF2-40B4-BE49-F238E27FC236}">
                <a16:creationId xmlns:a16="http://schemas.microsoft.com/office/drawing/2014/main" id="{4551F385-EE65-4DC7-B2E8-4F0B85926A14}"/>
              </a:ext>
            </a:extLst>
          </p:cNvPr>
          <p:cNvSpPr>
            <a:spLocks noGrp="1"/>
          </p:cNvSpPr>
          <p:nvPr>
            <p:ph type="body" sz="quarter" idx="18" hasCustomPrompt="1"/>
          </p:nvPr>
        </p:nvSpPr>
        <p:spPr>
          <a:xfrm>
            <a:off x="7460342" y="4714538"/>
            <a:ext cx="1850400" cy="1414800"/>
          </a:xfrm>
        </p:spPr>
        <p:txBody>
          <a:bodyPr/>
          <a:lstStyle>
            <a:lvl1pPr marL="12700" marR="167005" algn="l" defTabSz="914400" rtl="0" eaLnBrk="1" latinLnBrk="0" hangingPunct="1">
              <a:lnSpc>
                <a:spcPct val="100000"/>
              </a:lnSpc>
              <a:spcBef>
                <a:spcPts val="100"/>
              </a:spcBef>
              <a:defRPr lang="en-US" sz="1100" b="1" kern="1200" dirty="0" smtClean="0">
                <a:solidFill>
                  <a:schemeClr val="accent4"/>
                </a:solidFill>
                <a:latin typeface="Arial"/>
                <a:ea typeface="+mn-ea"/>
                <a:cs typeface="Arial"/>
              </a:defRPr>
            </a:lvl1pPr>
            <a:lvl2pPr>
              <a:defRPr lang="en-US" sz="1000" b="0" kern="1200" cap="none" spc="-5" dirty="0" smtClean="0">
                <a:solidFill>
                  <a:srgbClr val="575756"/>
                </a:solidFill>
                <a:latin typeface="+mn-lt"/>
                <a:ea typeface="+mn-ea"/>
                <a:cs typeface="Arial"/>
              </a:defRPr>
            </a:lvl2pPr>
          </a:lstStyle>
          <a:p>
            <a:pPr lvl="0"/>
            <a:r>
              <a:rPr lang="en-US"/>
              <a:t>CLICK TO EDIT MASTER TEXT STYLES</a:t>
            </a:r>
          </a:p>
          <a:p>
            <a:pPr lvl="1"/>
            <a:r>
              <a:rPr lang="en-US"/>
              <a:t>Second level</a:t>
            </a:r>
          </a:p>
        </p:txBody>
      </p:sp>
      <p:sp>
        <p:nvSpPr>
          <p:cNvPr id="22" name="Text Placeholder 16">
            <a:extLst>
              <a:ext uri="{FF2B5EF4-FFF2-40B4-BE49-F238E27FC236}">
                <a16:creationId xmlns:a16="http://schemas.microsoft.com/office/drawing/2014/main" id="{4145E844-1DD6-4C0E-BA44-6EC9FC08A95C}"/>
              </a:ext>
            </a:extLst>
          </p:cNvPr>
          <p:cNvSpPr>
            <a:spLocks noGrp="1"/>
          </p:cNvSpPr>
          <p:nvPr>
            <p:ph type="body" sz="quarter" idx="19" hasCustomPrompt="1"/>
          </p:nvPr>
        </p:nvSpPr>
        <p:spPr>
          <a:xfrm>
            <a:off x="2872578" y="4714538"/>
            <a:ext cx="1850400" cy="1414800"/>
          </a:xfrm>
        </p:spPr>
        <p:txBody>
          <a:bodyPr/>
          <a:lstStyle>
            <a:lvl1pPr marL="12700" marR="167005" algn="l" defTabSz="914400" rtl="0" eaLnBrk="1" latinLnBrk="0" hangingPunct="1">
              <a:lnSpc>
                <a:spcPct val="100000"/>
              </a:lnSpc>
              <a:spcBef>
                <a:spcPts val="100"/>
              </a:spcBef>
              <a:defRPr lang="en-US" sz="1100" b="1" kern="1200" dirty="0" smtClean="0">
                <a:solidFill>
                  <a:schemeClr val="accent1"/>
                </a:solidFill>
                <a:latin typeface="Arial"/>
                <a:ea typeface="+mn-ea"/>
                <a:cs typeface="Arial"/>
              </a:defRPr>
            </a:lvl1pPr>
            <a:lvl2pPr>
              <a:defRPr lang="en-US" sz="1000" b="0" kern="1200" cap="none" spc="-5" dirty="0" smtClean="0">
                <a:solidFill>
                  <a:srgbClr val="575756"/>
                </a:solidFill>
                <a:latin typeface="+mn-lt"/>
                <a:ea typeface="+mn-ea"/>
                <a:cs typeface="Arial"/>
              </a:defRPr>
            </a:lvl2pPr>
          </a:lstStyle>
          <a:p>
            <a:pPr lvl="0"/>
            <a:r>
              <a:rPr lang="en-US"/>
              <a:t>CLICK TO EDIT MASTER TEXT STYLES</a:t>
            </a:r>
          </a:p>
          <a:p>
            <a:pPr lvl="1"/>
            <a:r>
              <a:rPr lang="en-US"/>
              <a:t>Second level</a:t>
            </a:r>
          </a:p>
        </p:txBody>
      </p:sp>
      <p:sp>
        <p:nvSpPr>
          <p:cNvPr id="5" name="Picture Placeholder 4">
            <a:extLst>
              <a:ext uri="{FF2B5EF4-FFF2-40B4-BE49-F238E27FC236}">
                <a16:creationId xmlns:a16="http://schemas.microsoft.com/office/drawing/2014/main" id="{2E36C67A-7231-4888-8E8B-9BFE46C43C2A}"/>
              </a:ext>
            </a:extLst>
          </p:cNvPr>
          <p:cNvSpPr>
            <a:spLocks noGrp="1"/>
          </p:cNvSpPr>
          <p:nvPr>
            <p:ph type="pic" sz="quarter" idx="14"/>
          </p:nvPr>
        </p:nvSpPr>
        <p:spPr>
          <a:xfrm>
            <a:off x="0" y="1844675"/>
            <a:ext cx="12192000" cy="2157413"/>
          </a:xfrm>
          <a:solidFill>
            <a:schemeClr val="tx1"/>
          </a:solidFill>
        </p:spPr>
        <p:txBody>
          <a:bodyPr/>
          <a:lstStyle/>
          <a:p>
            <a:endParaRPr lang="en-US"/>
          </a:p>
        </p:txBody>
      </p:sp>
      <p:sp>
        <p:nvSpPr>
          <p:cNvPr id="6" name="Slide Number Placeholder 5">
            <a:extLst>
              <a:ext uri="{FF2B5EF4-FFF2-40B4-BE49-F238E27FC236}">
                <a16:creationId xmlns:a16="http://schemas.microsoft.com/office/drawing/2014/main" id="{DBDCF224-713C-48D6-8BE7-595EE2C9418F}"/>
              </a:ext>
            </a:extLst>
          </p:cNvPr>
          <p:cNvSpPr>
            <a:spLocks noGrp="1"/>
          </p:cNvSpPr>
          <p:nvPr>
            <p:ph type="sldNum" sz="quarter" idx="12"/>
          </p:nvPr>
        </p:nvSpPr>
        <p:spPr/>
        <p:txBody>
          <a:bodyPr/>
          <a:lstStyle/>
          <a:p>
            <a:fld id="{15EA7D69-00A8-46B1-A50F-232D4D1EE3F7}" type="slidenum">
              <a:rPr lang="en-US" smtClean="0"/>
              <a:t>‹#›</a:t>
            </a:fld>
            <a:endParaRPr lang="en-US"/>
          </a:p>
        </p:txBody>
      </p:sp>
      <p:sp>
        <p:nvSpPr>
          <p:cNvPr id="7" name="Title 6">
            <a:extLst>
              <a:ext uri="{FF2B5EF4-FFF2-40B4-BE49-F238E27FC236}">
                <a16:creationId xmlns:a16="http://schemas.microsoft.com/office/drawing/2014/main" id="{1AAF5158-B492-48B0-A826-8976EEBEB3C9}"/>
              </a:ext>
            </a:extLst>
          </p:cNvPr>
          <p:cNvSpPr>
            <a:spLocks noGrp="1"/>
          </p:cNvSpPr>
          <p:nvPr>
            <p:ph type="title"/>
          </p:nvPr>
        </p:nvSpPr>
        <p:spPr>
          <a:xfrm>
            <a:off x="577947" y="490833"/>
            <a:ext cx="11026677" cy="445870"/>
          </a:xfrm>
        </p:spPr>
        <p:txBody>
          <a:bodyPr/>
          <a:lstStyle/>
          <a:p>
            <a:r>
              <a:rPr lang="en-US"/>
              <a:t>Click to edit Master title style</a:t>
            </a:r>
          </a:p>
        </p:txBody>
      </p:sp>
      <p:sp>
        <p:nvSpPr>
          <p:cNvPr id="4" name="Text Placeholder 3">
            <a:extLst>
              <a:ext uri="{FF2B5EF4-FFF2-40B4-BE49-F238E27FC236}">
                <a16:creationId xmlns:a16="http://schemas.microsoft.com/office/drawing/2014/main" id="{9EBDF656-2C8E-4382-AB77-76A226AE8705}"/>
              </a:ext>
            </a:extLst>
          </p:cNvPr>
          <p:cNvSpPr>
            <a:spLocks noGrp="1"/>
          </p:cNvSpPr>
          <p:nvPr>
            <p:ph type="body" sz="quarter" idx="13"/>
          </p:nvPr>
        </p:nvSpPr>
        <p:spPr>
          <a:xfrm>
            <a:off x="577947" y="948552"/>
            <a:ext cx="11026800" cy="356142"/>
          </a:xfrm>
        </p:spPr>
        <p:txBody>
          <a:bodyPr>
            <a:noAutofit/>
          </a:bodyPr>
          <a:lstStyle>
            <a:lvl1pPr>
              <a:defRPr kumimoji="0" lang="en-US" sz="2000" b="0" i="0" u="none" strike="noStrike" kern="0" cap="all" spc="-25" normalizeH="0" baseline="0" dirty="0" smtClean="0">
                <a:ln>
                  <a:noFill/>
                </a:ln>
                <a:solidFill>
                  <a:schemeClr val="accent1"/>
                </a:solidFill>
                <a:effectLst/>
                <a:uLnTx/>
                <a:uFillTx/>
                <a:latin typeface="Arial"/>
                <a:ea typeface="+mj-ea"/>
                <a:cs typeface="Arial"/>
              </a:defRPr>
            </a:lvl1pPr>
          </a:lstStyle>
          <a:p>
            <a:pPr marL="12700" marR="0" lvl="0" indent="0" algn="l" defTabSz="914400" rtl="0" eaLnBrk="1" fontAlgn="auto" latinLnBrk="0" hangingPunct="1">
              <a:lnSpc>
                <a:spcPct val="90000"/>
              </a:lnSpc>
              <a:spcBef>
                <a:spcPts val="405"/>
              </a:spcBef>
              <a:spcAft>
                <a:spcPts val="0"/>
              </a:spcAft>
              <a:buClrTx/>
              <a:buSzTx/>
              <a:buFontTx/>
              <a:buNone/>
              <a:tabLst>
                <a:tab pos="2060575" algn="l"/>
              </a:tabLst>
              <a:defRPr/>
            </a:pPr>
            <a:r>
              <a:rPr lang="en-US"/>
              <a:t>Click to edit Master text styles</a:t>
            </a:r>
          </a:p>
        </p:txBody>
      </p:sp>
    </p:spTree>
    <p:extLst>
      <p:ext uri="{BB962C8B-B14F-4D97-AF65-F5344CB8AC3E}">
        <p14:creationId xmlns:p14="http://schemas.microsoft.com/office/powerpoint/2010/main" val="74724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1162">
          <p15:clr>
            <a:srgbClr val="FBAE40"/>
          </p15:clr>
        </p15:guide>
        <p15:guide id="3" pos="370">
          <p15:clr>
            <a:srgbClr val="FBAE40"/>
          </p15:clr>
        </p15:guide>
        <p15:guide id="4" pos="7310">
          <p15:clr>
            <a:srgbClr val="FBAE40"/>
          </p15:clr>
        </p15:guide>
        <p15:guide id="5"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nd four columns">
    <p:spTree>
      <p:nvGrpSpPr>
        <p:cNvPr id="1" name=""/>
        <p:cNvGrpSpPr/>
        <p:nvPr/>
      </p:nvGrpSpPr>
      <p:grpSpPr>
        <a:xfrm>
          <a:off x="0" y="0"/>
          <a:ext cx="0" cy="0"/>
          <a:chOff x="0" y="0"/>
          <a:chExt cx="0" cy="0"/>
        </a:xfrm>
      </p:grpSpPr>
      <p:sp>
        <p:nvSpPr>
          <p:cNvPr id="34" name="Text Placeholder 16">
            <a:extLst>
              <a:ext uri="{FF2B5EF4-FFF2-40B4-BE49-F238E27FC236}">
                <a16:creationId xmlns:a16="http://schemas.microsoft.com/office/drawing/2014/main" id="{B4886B20-78E6-4F7A-93EB-E70010FD54EE}"/>
              </a:ext>
            </a:extLst>
          </p:cNvPr>
          <p:cNvSpPr>
            <a:spLocks noGrp="1"/>
          </p:cNvSpPr>
          <p:nvPr>
            <p:ph type="body" sz="quarter" idx="15" hasCustomPrompt="1"/>
          </p:nvPr>
        </p:nvSpPr>
        <p:spPr>
          <a:xfrm>
            <a:off x="789709" y="2914964"/>
            <a:ext cx="2376000" cy="884037"/>
          </a:xfrm>
        </p:spPr>
        <p:txBody>
          <a:bodyPr/>
          <a:lstStyle>
            <a:lvl1pPr marL="12700" marR="167005" algn="l" defTabSz="914400" rtl="0" eaLnBrk="1" latinLnBrk="0" hangingPunct="1">
              <a:lnSpc>
                <a:spcPct val="100000"/>
              </a:lnSpc>
              <a:spcBef>
                <a:spcPts val="100"/>
              </a:spcBef>
              <a:defRPr lang="en-US" sz="1100" b="1" kern="1200" dirty="0" smtClean="0">
                <a:solidFill>
                  <a:schemeClr val="bg2"/>
                </a:solidFill>
                <a:latin typeface="Arial"/>
                <a:ea typeface="+mn-ea"/>
                <a:cs typeface="Arial"/>
              </a:defRPr>
            </a:lvl1pPr>
            <a:lvl2pPr>
              <a:defRPr lang="en-US" sz="1000" b="0" kern="1200" cap="none" spc="-5" dirty="0" smtClean="0">
                <a:solidFill>
                  <a:srgbClr val="575756"/>
                </a:solidFill>
                <a:latin typeface="+mn-lt"/>
                <a:ea typeface="+mn-ea"/>
                <a:cs typeface="Arial"/>
              </a:defRPr>
            </a:lvl2pPr>
          </a:lstStyle>
          <a:p>
            <a:pPr lvl="0"/>
            <a:r>
              <a:rPr lang="en-US"/>
              <a:t>CLICK TO EDIT TEXT STYLES</a:t>
            </a:r>
          </a:p>
          <a:p>
            <a:pPr lvl="1"/>
            <a:r>
              <a:rPr lang="en-US"/>
              <a:t>Second level</a:t>
            </a:r>
          </a:p>
        </p:txBody>
      </p:sp>
      <p:sp>
        <p:nvSpPr>
          <p:cNvPr id="35" name="Text Placeholder 16">
            <a:extLst>
              <a:ext uri="{FF2B5EF4-FFF2-40B4-BE49-F238E27FC236}">
                <a16:creationId xmlns:a16="http://schemas.microsoft.com/office/drawing/2014/main" id="{657E78D7-3D05-4FD1-A712-75F0A249D9BB}"/>
              </a:ext>
            </a:extLst>
          </p:cNvPr>
          <p:cNvSpPr>
            <a:spLocks noGrp="1"/>
          </p:cNvSpPr>
          <p:nvPr>
            <p:ph type="body" sz="quarter" idx="17" hasCustomPrompt="1"/>
          </p:nvPr>
        </p:nvSpPr>
        <p:spPr>
          <a:xfrm>
            <a:off x="6292708" y="2914964"/>
            <a:ext cx="2376000" cy="884037"/>
          </a:xfrm>
        </p:spPr>
        <p:txBody>
          <a:bodyPr/>
          <a:lstStyle>
            <a:lvl1pPr marL="12700" marR="167005" algn="l" defTabSz="914400" rtl="0" eaLnBrk="1" latinLnBrk="0" hangingPunct="1">
              <a:lnSpc>
                <a:spcPct val="100000"/>
              </a:lnSpc>
              <a:spcBef>
                <a:spcPts val="100"/>
              </a:spcBef>
              <a:defRPr lang="en-US" sz="1100" b="1" kern="1200" dirty="0" smtClean="0">
                <a:solidFill>
                  <a:schemeClr val="tx1"/>
                </a:solidFill>
                <a:latin typeface="Arial"/>
                <a:ea typeface="+mn-ea"/>
                <a:cs typeface="Arial"/>
              </a:defRPr>
            </a:lvl1pPr>
            <a:lvl2pPr>
              <a:defRPr lang="en-US" sz="1000" b="0" kern="1200" cap="none" spc="-5" dirty="0" smtClean="0">
                <a:solidFill>
                  <a:srgbClr val="575756"/>
                </a:solidFill>
                <a:latin typeface="+mn-lt"/>
                <a:ea typeface="+mn-ea"/>
                <a:cs typeface="Arial"/>
              </a:defRPr>
            </a:lvl2pPr>
          </a:lstStyle>
          <a:p>
            <a:pPr lvl="0"/>
            <a:r>
              <a:rPr lang="en-US"/>
              <a:t>CLICK TO EDIT TEXT STYLES</a:t>
            </a:r>
          </a:p>
          <a:p>
            <a:pPr lvl="1"/>
            <a:r>
              <a:rPr lang="en-US"/>
              <a:t>Second level</a:t>
            </a:r>
          </a:p>
        </p:txBody>
      </p:sp>
      <p:sp>
        <p:nvSpPr>
          <p:cNvPr id="36" name="Text Placeholder 16">
            <a:extLst>
              <a:ext uri="{FF2B5EF4-FFF2-40B4-BE49-F238E27FC236}">
                <a16:creationId xmlns:a16="http://schemas.microsoft.com/office/drawing/2014/main" id="{50F4D378-1CE8-4937-9FB1-59A510603EC0}"/>
              </a:ext>
            </a:extLst>
          </p:cNvPr>
          <p:cNvSpPr>
            <a:spLocks noGrp="1"/>
          </p:cNvSpPr>
          <p:nvPr>
            <p:ph type="body" sz="quarter" idx="18" hasCustomPrompt="1"/>
          </p:nvPr>
        </p:nvSpPr>
        <p:spPr>
          <a:xfrm>
            <a:off x="9074374" y="2914964"/>
            <a:ext cx="2376000" cy="884037"/>
          </a:xfrm>
        </p:spPr>
        <p:txBody>
          <a:bodyPr/>
          <a:lstStyle>
            <a:lvl1pPr marL="12700" marR="167005" algn="l" defTabSz="914400" rtl="0" eaLnBrk="1" latinLnBrk="0" hangingPunct="1">
              <a:lnSpc>
                <a:spcPct val="100000"/>
              </a:lnSpc>
              <a:spcBef>
                <a:spcPts val="100"/>
              </a:spcBef>
              <a:defRPr lang="en-US" sz="1100" b="1" kern="1200" dirty="0" smtClean="0">
                <a:solidFill>
                  <a:schemeClr val="accent4"/>
                </a:solidFill>
                <a:latin typeface="Arial"/>
                <a:ea typeface="+mn-ea"/>
                <a:cs typeface="Arial"/>
              </a:defRPr>
            </a:lvl1pPr>
            <a:lvl2pPr>
              <a:defRPr lang="en-US" sz="1000" b="0" kern="1200" cap="none" spc="-5" dirty="0" smtClean="0">
                <a:solidFill>
                  <a:srgbClr val="575756"/>
                </a:solidFill>
                <a:latin typeface="+mn-lt"/>
                <a:ea typeface="+mn-ea"/>
                <a:cs typeface="Arial"/>
              </a:defRPr>
            </a:lvl2pPr>
          </a:lstStyle>
          <a:p>
            <a:pPr lvl="0"/>
            <a:r>
              <a:rPr lang="en-US"/>
              <a:t>CLICK TO EDIT TEXT STYLES</a:t>
            </a:r>
          </a:p>
          <a:p>
            <a:pPr lvl="1"/>
            <a:r>
              <a:rPr lang="en-US"/>
              <a:t>Second level</a:t>
            </a:r>
          </a:p>
        </p:txBody>
      </p:sp>
      <p:sp>
        <p:nvSpPr>
          <p:cNvPr id="37" name="Text Placeholder 16">
            <a:extLst>
              <a:ext uri="{FF2B5EF4-FFF2-40B4-BE49-F238E27FC236}">
                <a16:creationId xmlns:a16="http://schemas.microsoft.com/office/drawing/2014/main" id="{BD5E5DA2-982D-4737-B67E-44D63D935131}"/>
              </a:ext>
            </a:extLst>
          </p:cNvPr>
          <p:cNvSpPr>
            <a:spLocks noGrp="1"/>
          </p:cNvSpPr>
          <p:nvPr>
            <p:ph type="body" sz="quarter" idx="19" hasCustomPrompt="1"/>
          </p:nvPr>
        </p:nvSpPr>
        <p:spPr>
          <a:xfrm>
            <a:off x="3545742" y="2914964"/>
            <a:ext cx="2376000" cy="884037"/>
          </a:xfrm>
        </p:spPr>
        <p:txBody>
          <a:bodyPr/>
          <a:lstStyle>
            <a:lvl1pPr marL="12700" marR="167005" algn="l" defTabSz="914400" rtl="0" eaLnBrk="1" latinLnBrk="0" hangingPunct="1">
              <a:lnSpc>
                <a:spcPct val="100000"/>
              </a:lnSpc>
              <a:spcBef>
                <a:spcPts val="100"/>
              </a:spcBef>
              <a:defRPr lang="en-US" sz="1100" b="1" kern="1200" dirty="0" smtClean="0">
                <a:solidFill>
                  <a:schemeClr val="accent1"/>
                </a:solidFill>
                <a:latin typeface="Arial"/>
                <a:ea typeface="+mn-ea"/>
                <a:cs typeface="Arial"/>
              </a:defRPr>
            </a:lvl1pPr>
            <a:lvl2pPr>
              <a:defRPr lang="en-US" sz="1000" b="0" kern="1200" cap="none" spc="-5" dirty="0" smtClean="0">
                <a:solidFill>
                  <a:srgbClr val="575756"/>
                </a:solidFill>
                <a:latin typeface="+mn-lt"/>
                <a:ea typeface="+mn-ea"/>
                <a:cs typeface="Arial"/>
              </a:defRPr>
            </a:lvl2pPr>
          </a:lstStyle>
          <a:p>
            <a:pPr lvl="0"/>
            <a:r>
              <a:rPr lang="en-US"/>
              <a:t>CLICK TO EDIT TEXT STYLES</a:t>
            </a:r>
          </a:p>
          <a:p>
            <a:pPr lvl="1"/>
            <a:r>
              <a:rPr lang="en-US"/>
              <a:t>Second level</a:t>
            </a:r>
          </a:p>
        </p:txBody>
      </p:sp>
      <p:sp>
        <p:nvSpPr>
          <p:cNvPr id="5" name="Picture Placeholder 4">
            <a:extLst>
              <a:ext uri="{FF2B5EF4-FFF2-40B4-BE49-F238E27FC236}">
                <a16:creationId xmlns:a16="http://schemas.microsoft.com/office/drawing/2014/main" id="{2E36C67A-7231-4888-8E8B-9BFE46C43C2A}"/>
              </a:ext>
            </a:extLst>
          </p:cNvPr>
          <p:cNvSpPr>
            <a:spLocks noGrp="1"/>
          </p:cNvSpPr>
          <p:nvPr>
            <p:ph type="pic" sz="quarter" idx="14"/>
          </p:nvPr>
        </p:nvSpPr>
        <p:spPr>
          <a:xfrm>
            <a:off x="0" y="3981352"/>
            <a:ext cx="12192000" cy="2157413"/>
          </a:xfrm>
          <a:solidFill>
            <a:schemeClr val="tx1"/>
          </a:solidFill>
        </p:spPr>
        <p:txBody>
          <a:bodyPr/>
          <a:lstStyle/>
          <a:p>
            <a:endParaRPr lang="en-US"/>
          </a:p>
        </p:txBody>
      </p:sp>
      <p:sp>
        <p:nvSpPr>
          <p:cNvPr id="6" name="Slide Number Placeholder 5">
            <a:extLst>
              <a:ext uri="{FF2B5EF4-FFF2-40B4-BE49-F238E27FC236}">
                <a16:creationId xmlns:a16="http://schemas.microsoft.com/office/drawing/2014/main" id="{DBDCF224-713C-48D6-8BE7-595EE2C9418F}"/>
              </a:ext>
            </a:extLst>
          </p:cNvPr>
          <p:cNvSpPr>
            <a:spLocks noGrp="1"/>
          </p:cNvSpPr>
          <p:nvPr>
            <p:ph type="sldNum" sz="quarter" idx="12"/>
          </p:nvPr>
        </p:nvSpPr>
        <p:spPr/>
        <p:txBody>
          <a:bodyPr/>
          <a:lstStyle/>
          <a:p>
            <a:fld id="{15EA7D69-00A8-46B1-A50F-232D4D1EE3F7}" type="slidenum">
              <a:rPr lang="en-US" smtClean="0"/>
              <a:t>‹#›</a:t>
            </a:fld>
            <a:endParaRPr lang="en-US"/>
          </a:p>
        </p:txBody>
      </p:sp>
      <p:sp>
        <p:nvSpPr>
          <p:cNvPr id="7" name="Title 6">
            <a:extLst>
              <a:ext uri="{FF2B5EF4-FFF2-40B4-BE49-F238E27FC236}">
                <a16:creationId xmlns:a16="http://schemas.microsoft.com/office/drawing/2014/main" id="{1AAF5158-B492-48B0-A826-8976EEBEB3C9}"/>
              </a:ext>
            </a:extLst>
          </p:cNvPr>
          <p:cNvSpPr>
            <a:spLocks noGrp="1"/>
          </p:cNvSpPr>
          <p:nvPr>
            <p:ph type="title"/>
          </p:nvPr>
        </p:nvSpPr>
        <p:spPr>
          <a:xfrm>
            <a:off x="577947" y="490833"/>
            <a:ext cx="11026677" cy="445870"/>
          </a:xfrm>
        </p:spPr>
        <p:txBody>
          <a:bodyPr/>
          <a:lstStyle/>
          <a:p>
            <a:r>
              <a:rPr lang="en-US"/>
              <a:t>Click to edit Master title style</a:t>
            </a:r>
          </a:p>
        </p:txBody>
      </p:sp>
      <p:sp>
        <p:nvSpPr>
          <p:cNvPr id="4" name="Text Placeholder 3">
            <a:extLst>
              <a:ext uri="{FF2B5EF4-FFF2-40B4-BE49-F238E27FC236}">
                <a16:creationId xmlns:a16="http://schemas.microsoft.com/office/drawing/2014/main" id="{9EBDF656-2C8E-4382-AB77-76A226AE8705}"/>
              </a:ext>
            </a:extLst>
          </p:cNvPr>
          <p:cNvSpPr>
            <a:spLocks noGrp="1"/>
          </p:cNvSpPr>
          <p:nvPr>
            <p:ph type="body" sz="quarter" idx="13"/>
          </p:nvPr>
        </p:nvSpPr>
        <p:spPr>
          <a:xfrm>
            <a:off x="577947" y="948552"/>
            <a:ext cx="11026800" cy="356142"/>
          </a:xfrm>
        </p:spPr>
        <p:txBody>
          <a:bodyPr>
            <a:noAutofit/>
          </a:bodyPr>
          <a:lstStyle>
            <a:lvl1pPr>
              <a:defRPr kumimoji="0" lang="en-US" sz="2000" b="0" i="0" u="none" strike="noStrike" kern="0" cap="all" spc="-25" normalizeH="0" baseline="0" dirty="0" smtClean="0">
                <a:ln>
                  <a:noFill/>
                </a:ln>
                <a:solidFill>
                  <a:schemeClr val="accent1"/>
                </a:solidFill>
                <a:effectLst/>
                <a:uLnTx/>
                <a:uFillTx/>
                <a:latin typeface="Arial"/>
                <a:ea typeface="+mj-ea"/>
                <a:cs typeface="Arial"/>
              </a:defRPr>
            </a:lvl1pPr>
          </a:lstStyle>
          <a:p>
            <a:pPr marL="12700" marR="0" lvl="0" indent="0" algn="l" defTabSz="914400" rtl="0" eaLnBrk="1" fontAlgn="auto" latinLnBrk="0" hangingPunct="1">
              <a:lnSpc>
                <a:spcPct val="90000"/>
              </a:lnSpc>
              <a:spcBef>
                <a:spcPts val="405"/>
              </a:spcBef>
              <a:spcAft>
                <a:spcPts val="0"/>
              </a:spcAft>
              <a:buClrTx/>
              <a:buSzTx/>
              <a:buFontTx/>
              <a:buNone/>
              <a:tabLst>
                <a:tab pos="2060575" algn="l"/>
              </a:tabLst>
              <a:defRPr/>
            </a:pPr>
            <a:r>
              <a:rPr lang="en-US"/>
              <a:t>Click to edit Master text styles</a:t>
            </a:r>
          </a:p>
        </p:txBody>
      </p:sp>
      <p:grpSp>
        <p:nvGrpSpPr>
          <p:cNvPr id="38" name="Group 37">
            <a:extLst>
              <a:ext uri="{FF2B5EF4-FFF2-40B4-BE49-F238E27FC236}">
                <a16:creationId xmlns:a16="http://schemas.microsoft.com/office/drawing/2014/main" id="{9F7EAE64-0F96-4E6F-8910-47F4F4CCB18A}"/>
              </a:ext>
            </a:extLst>
          </p:cNvPr>
          <p:cNvGrpSpPr/>
          <p:nvPr userDrawn="1"/>
        </p:nvGrpSpPr>
        <p:grpSpPr>
          <a:xfrm>
            <a:off x="587375" y="1855788"/>
            <a:ext cx="8262939" cy="1801812"/>
            <a:chOff x="587375" y="-692726"/>
            <a:chExt cx="8262939" cy="8548254"/>
          </a:xfrm>
        </p:grpSpPr>
        <p:cxnSp>
          <p:nvCxnSpPr>
            <p:cNvPr id="39" name="Straight Connector 38">
              <a:extLst>
                <a:ext uri="{FF2B5EF4-FFF2-40B4-BE49-F238E27FC236}">
                  <a16:creationId xmlns:a16="http://schemas.microsoft.com/office/drawing/2014/main" id="{72C83FBD-1F93-4D95-95B6-E149874A1933}"/>
                </a:ext>
              </a:extLst>
            </p:cNvPr>
            <p:cNvCxnSpPr/>
            <p:nvPr/>
          </p:nvCxnSpPr>
          <p:spPr>
            <a:xfrm>
              <a:off x="587375" y="-692726"/>
              <a:ext cx="0" cy="8548254"/>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FE492FD-75A5-4E00-9880-25AB7A55000A}"/>
                </a:ext>
              </a:extLst>
            </p:cNvPr>
            <p:cNvCxnSpPr/>
            <p:nvPr/>
          </p:nvCxnSpPr>
          <p:spPr>
            <a:xfrm>
              <a:off x="3341688" y="-692726"/>
              <a:ext cx="0" cy="8548254"/>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6EAD852-82A5-4030-B184-9A0FDFBFBEC6}"/>
                </a:ext>
              </a:extLst>
            </p:cNvPr>
            <p:cNvCxnSpPr/>
            <p:nvPr/>
          </p:nvCxnSpPr>
          <p:spPr>
            <a:xfrm>
              <a:off x="6096001" y="-692726"/>
              <a:ext cx="0" cy="8548254"/>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FF245F7-21F0-4BBE-B9E3-F3994200336B}"/>
                </a:ext>
              </a:extLst>
            </p:cNvPr>
            <p:cNvCxnSpPr/>
            <p:nvPr/>
          </p:nvCxnSpPr>
          <p:spPr>
            <a:xfrm>
              <a:off x="8850314" y="-692726"/>
              <a:ext cx="0" cy="8548254"/>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43" name="Rectangle: Rounded Corners 42">
            <a:extLst>
              <a:ext uri="{FF2B5EF4-FFF2-40B4-BE49-F238E27FC236}">
                <a16:creationId xmlns:a16="http://schemas.microsoft.com/office/drawing/2014/main" id="{CC0B5D6E-4D52-4AC7-9CE0-9786644CCEA6}"/>
              </a:ext>
            </a:extLst>
          </p:cNvPr>
          <p:cNvSpPr/>
          <p:nvPr userDrawn="1"/>
        </p:nvSpPr>
        <p:spPr>
          <a:xfrm>
            <a:off x="789709" y="1855788"/>
            <a:ext cx="831701" cy="831351"/>
          </a:xfrm>
          <a:prstGeom prst="roundRect">
            <a:avLst>
              <a:gd name="adj" fmla="val 840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9816FB31-1CAE-40C8-8428-2313851E72E5}"/>
              </a:ext>
            </a:extLst>
          </p:cNvPr>
          <p:cNvSpPr/>
          <p:nvPr userDrawn="1"/>
        </p:nvSpPr>
        <p:spPr>
          <a:xfrm>
            <a:off x="6292708" y="1855788"/>
            <a:ext cx="831701" cy="831351"/>
          </a:xfrm>
          <a:prstGeom prst="roundRect">
            <a:avLst>
              <a:gd name="adj" fmla="val 84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661ADD64-8403-40D7-A7BC-D2506C740477}"/>
              </a:ext>
            </a:extLst>
          </p:cNvPr>
          <p:cNvSpPr/>
          <p:nvPr userDrawn="1"/>
        </p:nvSpPr>
        <p:spPr>
          <a:xfrm>
            <a:off x="9074374" y="1855788"/>
            <a:ext cx="831701" cy="831351"/>
          </a:xfrm>
          <a:prstGeom prst="roundRect">
            <a:avLst>
              <a:gd name="adj" fmla="val 840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2B15F972-77D9-4D17-86DB-49165763BC65}"/>
              </a:ext>
            </a:extLst>
          </p:cNvPr>
          <p:cNvSpPr/>
          <p:nvPr userDrawn="1"/>
        </p:nvSpPr>
        <p:spPr>
          <a:xfrm>
            <a:off x="3545742" y="1855788"/>
            <a:ext cx="831701" cy="831351"/>
          </a:xfrm>
          <a:prstGeom prst="roundRect">
            <a:avLst>
              <a:gd name="adj" fmla="val 84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Tree>
    <p:extLst>
      <p:ext uri="{BB962C8B-B14F-4D97-AF65-F5344CB8AC3E}">
        <p14:creationId xmlns:p14="http://schemas.microsoft.com/office/powerpoint/2010/main" val="321411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1162">
          <p15:clr>
            <a:srgbClr val="FBAE40"/>
          </p15:clr>
        </p15:guide>
        <p15:guide id="3" pos="370">
          <p15:clr>
            <a:srgbClr val="FBAE40"/>
          </p15:clr>
        </p15:guide>
        <p15:guide id="4" pos="7310">
          <p15:clr>
            <a:srgbClr val="FBAE40"/>
          </p15:clr>
        </p15:guide>
        <p15:guide id="5"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BDCF224-713C-48D6-8BE7-595EE2C9418F}"/>
              </a:ext>
            </a:extLst>
          </p:cNvPr>
          <p:cNvSpPr>
            <a:spLocks noGrp="1"/>
          </p:cNvSpPr>
          <p:nvPr>
            <p:ph type="sldNum" sz="quarter" idx="12"/>
          </p:nvPr>
        </p:nvSpPr>
        <p:spPr/>
        <p:txBody>
          <a:bodyPr/>
          <a:lstStyle/>
          <a:p>
            <a:fld id="{15EA7D69-00A8-46B1-A50F-232D4D1EE3F7}" type="slidenum">
              <a:rPr lang="en-US" smtClean="0"/>
              <a:t>‹#›</a:t>
            </a:fld>
            <a:endParaRPr lang="en-US"/>
          </a:p>
        </p:txBody>
      </p:sp>
      <p:sp>
        <p:nvSpPr>
          <p:cNvPr id="7" name="Title 6">
            <a:extLst>
              <a:ext uri="{FF2B5EF4-FFF2-40B4-BE49-F238E27FC236}">
                <a16:creationId xmlns:a16="http://schemas.microsoft.com/office/drawing/2014/main" id="{1AAF5158-B492-48B0-A826-8976EEBEB3C9}"/>
              </a:ext>
            </a:extLst>
          </p:cNvPr>
          <p:cNvSpPr>
            <a:spLocks noGrp="1"/>
          </p:cNvSpPr>
          <p:nvPr>
            <p:ph type="title" hasCustomPrompt="1"/>
          </p:nvPr>
        </p:nvSpPr>
        <p:spPr>
          <a:xfrm>
            <a:off x="6539060" y="490833"/>
            <a:ext cx="5065565" cy="445870"/>
          </a:xfrm>
        </p:spPr>
        <p:txBody>
          <a:bodyPr/>
          <a:lstStyle/>
          <a:p>
            <a:r>
              <a:rPr lang="en-US"/>
              <a:t>Click to edit title</a:t>
            </a:r>
          </a:p>
        </p:txBody>
      </p:sp>
      <p:sp>
        <p:nvSpPr>
          <p:cNvPr id="4" name="Text Placeholder 3">
            <a:extLst>
              <a:ext uri="{FF2B5EF4-FFF2-40B4-BE49-F238E27FC236}">
                <a16:creationId xmlns:a16="http://schemas.microsoft.com/office/drawing/2014/main" id="{9EBDF656-2C8E-4382-AB77-76A226AE8705}"/>
              </a:ext>
            </a:extLst>
          </p:cNvPr>
          <p:cNvSpPr>
            <a:spLocks noGrp="1"/>
          </p:cNvSpPr>
          <p:nvPr>
            <p:ph type="body" sz="quarter" idx="13" hasCustomPrompt="1"/>
          </p:nvPr>
        </p:nvSpPr>
        <p:spPr>
          <a:xfrm>
            <a:off x="6539060" y="948552"/>
            <a:ext cx="5065565" cy="356142"/>
          </a:xfrm>
        </p:spPr>
        <p:txBody>
          <a:bodyPr>
            <a:noAutofit/>
          </a:bodyPr>
          <a:lstStyle>
            <a:lvl1pPr>
              <a:defRPr kumimoji="0" lang="en-US" sz="2000" b="0" i="0" u="none" strike="noStrike" kern="0" cap="all" spc="-25" normalizeH="0" baseline="0" dirty="0" smtClean="0">
                <a:ln>
                  <a:noFill/>
                </a:ln>
                <a:solidFill>
                  <a:schemeClr val="accent1"/>
                </a:solidFill>
                <a:effectLst/>
                <a:uLnTx/>
                <a:uFillTx/>
                <a:latin typeface="Arial"/>
                <a:ea typeface="+mj-ea"/>
                <a:cs typeface="Arial"/>
              </a:defRPr>
            </a:lvl1pPr>
          </a:lstStyle>
          <a:p>
            <a:pPr marL="12700" marR="0" lvl="0" indent="0" algn="l" defTabSz="914400" rtl="0" eaLnBrk="1" fontAlgn="auto" latinLnBrk="0" hangingPunct="1">
              <a:lnSpc>
                <a:spcPct val="90000"/>
              </a:lnSpc>
              <a:spcBef>
                <a:spcPts val="405"/>
              </a:spcBef>
              <a:spcAft>
                <a:spcPts val="0"/>
              </a:spcAft>
              <a:buClrTx/>
              <a:buSzTx/>
              <a:buFontTx/>
              <a:buNone/>
              <a:tabLst>
                <a:tab pos="2060575" algn="l"/>
              </a:tabLst>
              <a:defRPr/>
            </a:pPr>
            <a:r>
              <a:rPr lang="en-US"/>
              <a:t>Click to edit text styles</a:t>
            </a:r>
          </a:p>
        </p:txBody>
      </p:sp>
      <p:sp>
        <p:nvSpPr>
          <p:cNvPr id="5" name="Picture Placeholder 4">
            <a:extLst>
              <a:ext uri="{FF2B5EF4-FFF2-40B4-BE49-F238E27FC236}">
                <a16:creationId xmlns:a16="http://schemas.microsoft.com/office/drawing/2014/main" id="{839D0676-0D92-4E50-BF90-CE385A2C8EF1}"/>
              </a:ext>
            </a:extLst>
          </p:cNvPr>
          <p:cNvSpPr>
            <a:spLocks noGrp="1"/>
          </p:cNvSpPr>
          <p:nvPr>
            <p:ph type="pic" sz="quarter" idx="14" hasCustomPrompt="1"/>
          </p:nvPr>
        </p:nvSpPr>
        <p:spPr>
          <a:xfrm>
            <a:off x="592712" y="0"/>
            <a:ext cx="5504400" cy="5936400"/>
          </a:xfrm>
          <a:solidFill>
            <a:schemeClr val="tx1"/>
          </a:solidFill>
        </p:spPr>
        <p:txBody>
          <a:bodyPr lIns="216000" tIns="378000" rIns="180000"/>
          <a:lstStyle>
            <a:lvl1pPr>
              <a:defRPr>
                <a:solidFill>
                  <a:schemeClr val="bg1"/>
                </a:solidFill>
              </a:defRPr>
            </a:lvl1pPr>
          </a:lstStyle>
          <a:p>
            <a:r>
              <a:rPr lang="en-GB"/>
              <a:t>Insert picture</a:t>
            </a:r>
            <a:endParaRPr lang="en-US"/>
          </a:p>
        </p:txBody>
      </p:sp>
      <p:sp>
        <p:nvSpPr>
          <p:cNvPr id="14" name="bk object 18">
            <a:extLst>
              <a:ext uri="{FF2B5EF4-FFF2-40B4-BE49-F238E27FC236}">
                <a16:creationId xmlns:a16="http://schemas.microsoft.com/office/drawing/2014/main" id="{77077903-6282-48DF-A4D8-F6F6727B208E}"/>
              </a:ext>
            </a:extLst>
          </p:cNvPr>
          <p:cNvSpPr/>
          <p:nvPr userDrawn="1"/>
        </p:nvSpPr>
        <p:spPr>
          <a:xfrm rot="5400000">
            <a:off x="3248471" y="3281809"/>
            <a:ext cx="191770" cy="5503288"/>
          </a:xfrm>
          <a:custGeom>
            <a:avLst/>
            <a:gdLst/>
            <a:ahLst/>
            <a:cxnLst/>
            <a:rect l="l" t="t" r="r" b="b"/>
            <a:pathLst>
              <a:path w="191770" h="7014209">
                <a:moveTo>
                  <a:pt x="0" y="7013638"/>
                </a:moveTo>
                <a:lnTo>
                  <a:pt x="191643" y="7013638"/>
                </a:lnTo>
                <a:lnTo>
                  <a:pt x="191643" y="0"/>
                </a:lnTo>
                <a:lnTo>
                  <a:pt x="0" y="0"/>
                </a:lnTo>
                <a:lnTo>
                  <a:pt x="0" y="7013638"/>
                </a:lnTo>
                <a:close/>
              </a:path>
            </a:pathLst>
          </a:custGeom>
          <a:solidFill>
            <a:schemeClr val="accent4"/>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5874FFC9-3F69-44B2-B22D-58B0C5395A22}"/>
              </a:ext>
            </a:extLst>
          </p:cNvPr>
          <p:cNvSpPr>
            <a:spLocks noGrp="1"/>
          </p:cNvSpPr>
          <p:nvPr>
            <p:ph sz="quarter" idx="15"/>
          </p:nvPr>
        </p:nvSpPr>
        <p:spPr>
          <a:xfrm>
            <a:off x="6539060" y="1811624"/>
            <a:ext cx="5065565" cy="4317714"/>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48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1162">
          <p15:clr>
            <a:srgbClr val="FBAE40"/>
          </p15:clr>
        </p15:guide>
        <p15:guide id="3" pos="370">
          <p15:clr>
            <a:srgbClr val="FBAE40"/>
          </p15:clr>
        </p15:guide>
        <p15:guide id="4" pos="7310">
          <p15:clr>
            <a:srgbClr val="FBAE40"/>
          </p15:clr>
        </p15:guide>
        <p15:guide id="5"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Four statement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BDCF224-713C-48D6-8BE7-595EE2C9418F}"/>
              </a:ext>
            </a:extLst>
          </p:cNvPr>
          <p:cNvSpPr>
            <a:spLocks noGrp="1"/>
          </p:cNvSpPr>
          <p:nvPr>
            <p:ph type="sldNum" sz="quarter" idx="12"/>
          </p:nvPr>
        </p:nvSpPr>
        <p:spPr/>
        <p:txBody>
          <a:bodyPr/>
          <a:lstStyle/>
          <a:p>
            <a:fld id="{15EA7D69-00A8-46B1-A50F-232D4D1EE3F7}" type="slidenum">
              <a:rPr lang="en-US" smtClean="0"/>
              <a:t>‹#›</a:t>
            </a:fld>
            <a:endParaRPr lang="en-US"/>
          </a:p>
        </p:txBody>
      </p:sp>
      <p:sp>
        <p:nvSpPr>
          <p:cNvPr id="7" name="Title 6">
            <a:extLst>
              <a:ext uri="{FF2B5EF4-FFF2-40B4-BE49-F238E27FC236}">
                <a16:creationId xmlns:a16="http://schemas.microsoft.com/office/drawing/2014/main" id="{1AAF5158-B492-48B0-A826-8976EEBEB3C9}"/>
              </a:ext>
            </a:extLst>
          </p:cNvPr>
          <p:cNvSpPr>
            <a:spLocks noGrp="1"/>
          </p:cNvSpPr>
          <p:nvPr>
            <p:ph type="title"/>
          </p:nvPr>
        </p:nvSpPr>
        <p:spPr>
          <a:xfrm>
            <a:off x="577947" y="490833"/>
            <a:ext cx="9937653" cy="445870"/>
          </a:xfrm>
        </p:spPr>
        <p:txBody>
          <a:bodyPr/>
          <a:lstStyle/>
          <a:p>
            <a:r>
              <a:rPr lang="en-US"/>
              <a:t>Click to edit Master title style</a:t>
            </a:r>
          </a:p>
        </p:txBody>
      </p:sp>
      <p:sp>
        <p:nvSpPr>
          <p:cNvPr id="4" name="Text Placeholder 3">
            <a:extLst>
              <a:ext uri="{FF2B5EF4-FFF2-40B4-BE49-F238E27FC236}">
                <a16:creationId xmlns:a16="http://schemas.microsoft.com/office/drawing/2014/main" id="{9EBDF656-2C8E-4382-AB77-76A226AE8705}"/>
              </a:ext>
            </a:extLst>
          </p:cNvPr>
          <p:cNvSpPr>
            <a:spLocks noGrp="1"/>
          </p:cNvSpPr>
          <p:nvPr>
            <p:ph type="body" sz="quarter" idx="13"/>
          </p:nvPr>
        </p:nvSpPr>
        <p:spPr>
          <a:xfrm>
            <a:off x="577947" y="948552"/>
            <a:ext cx="9937653" cy="356142"/>
          </a:xfrm>
        </p:spPr>
        <p:txBody>
          <a:bodyPr>
            <a:noAutofit/>
          </a:bodyPr>
          <a:lstStyle>
            <a:lvl1pPr>
              <a:defRPr kumimoji="0" lang="en-US" sz="2000" b="0" i="0" u="none" strike="noStrike" kern="0" cap="all" spc="-25" normalizeH="0" baseline="0" dirty="0" smtClean="0">
                <a:ln>
                  <a:noFill/>
                </a:ln>
                <a:solidFill>
                  <a:schemeClr val="accent1"/>
                </a:solidFill>
                <a:effectLst/>
                <a:uLnTx/>
                <a:uFillTx/>
                <a:latin typeface="Arial"/>
                <a:ea typeface="+mj-ea"/>
                <a:cs typeface="Arial"/>
              </a:defRPr>
            </a:lvl1pPr>
          </a:lstStyle>
          <a:p>
            <a:pPr marL="12700" marR="0" lvl="0" indent="0" algn="l" defTabSz="914400" rtl="0" eaLnBrk="1" fontAlgn="auto" latinLnBrk="0" hangingPunct="1">
              <a:lnSpc>
                <a:spcPct val="90000"/>
              </a:lnSpc>
              <a:spcBef>
                <a:spcPts val="405"/>
              </a:spcBef>
              <a:spcAft>
                <a:spcPts val="0"/>
              </a:spcAft>
              <a:buClrTx/>
              <a:buSzTx/>
              <a:buFontTx/>
              <a:buNone/>
              <a:tabLst>
                <a:tab pos="2060575" algn="l"/>
              </a:tabLst>
              <a:defRPr/>
            </a:pPr>
            <a:r>
              <a:rPr lang="en-US"/>
              <a:t>Click to edit Master text styles</a:t>
            </a:r>
          </a:p>
        </p:txBody>
      </p:sp>
      <p:sp>
        <p:nvSpPr>
          <p:cNvPr id="33" name="Picture Placeholder 32">
            <a:extLst>
              <a:ext uri="{FF2B5EF4-FFF2-40B4-BE49-F238E27FC236}">
                <a16:creationId xmlns:a16="http://schemas.microsoft.com/office/drawing/2014/main" id="{6965E27B-D63B-4D04-AA86-83A583B9C6E9}"/>
              </a:ext>
            </a:extLst>
          </p:cNvPr>
          <p:cNvSpPr>
            <a:spLocks noGrp="1"/>
          </p:cNvSpPr>
          <p:nvPr>
            <p:ph type="pic" sz="quarter" idx="14"/>
          </p:nvPr>
        </p:nvSpPr>
        <p:spPr>
          <a:xfrm>
            <a:off x="587376" y="1844674"/>
            <a:ext cx="11017249" cy="2404800"/>
          </a:xfrm>
          <a:custGeom>
            <a:avLst/>
            <a:gdLst>
              <a:gd name="connsiteX0" fmla="*/ 0 w 11017249"/>
              <a:gd name="connsiteY0" fmla="*/ 0 h 2404800"/>
              <a:gd name="connsiteX1" fmla="*/ 11017249 w 11017249"/>
              <a:gd name="connsiteY1" fmla="*/ 0 h 2404800"/>
              <a:gd name="connsiteX2" fmla="*/ 11017249 w 11017249"/>
              <a:gd name="connsiteY2" fmla="*/ 2404800 h 2404800"/>
              <a:gd name="connsiteX3" fmla="*/ 10682605 w 11017249"/>
              <a:gd name="connsiteY3" fmla="*/ 2404800 h 2404800"/>
              <a:gd name="connsiteX4" fmla="*/ 10682605 w 11017249"/>
              <a:gd name="connsiteY4" fmla="*/ 1945086 h 2404800"/>
              <a:gd name="connsiteX5" fmla="*/ 8396003 w 11017249"/>
              <a:gd name="connsiteY5" fmla="*/ 1945086 h 2404800"/>
              <a:gd name="connsiteX6" fmla="*/ 8396003 w 11017249"/>
              <a:gd name="connsiteY6" fmla="*/ 2404800 h 2404800"/>
              <a:gd name="connsiteX7" fmla="*/ 7995485 w 11017249"/>
              <a:gd name="connsiteY7" fmla="*/ 2404800 h 2404800"/>
              <a:gd name="connsiteX8" fmla="*/ 7995485 w 11017249"/>
              <a:gd name="connsiteY8" fmla="*/ 1945086 h 2404800"/>
              <a:gd name="connsiteX9" fmla="*/ 5708884 w 11017249"/>
              <a:gd name="connsiteY9" fmla="*/ 1945086 h 2404800"/>
              <a:gd name="connsiteX10" fmla="*/ 5708884 w 11017249"/>
              <a:gd name="connsiteY10" fmla="*/ 2404800 h 2404800"/>
              <a:gd name="connsiteX11" fmla="*/ 5308366 w 11017249"/>
              <a:gd name="connsiteY11" fmla="*/ 2404800 h 2404800"/>
              <a:gd name="connsiteX12" fmla="*/ 5308366 w 11017249"/>
              <a:gd name="connsiteY12" fmla="*/ 1945086 h 2404800"/>
              <a:gd name="connsiteX13" fmla="*/ 3021764 w 11017249"/>
              <a:gd name="connsiteY13" fmla="*/ 1945086 h 2404800"/>
              <a:gd name="connsiteX14" fmla="*/ 3021764 w 11017249"/>
              <a:gd name="connsiteY14" fmla="*/ 2404800 h 2404800"/>
              <a:gd name="connsiteX15" fmla="*/ 2621247 w 11017249"/>
              <a:gd name="connsiteY15" fmla="*/ 2404800 h 2404800"/>
              <a:gd name="connsiteX16" fmla="*/ 2621247 w 11017249"/>
              <a:gd name="connsiteY16" fmla="*/ 1945086 h 2404800"/>
              <a:gd name="connsiteX17" fmla="*/ 334645 w 11017249"/>
              <a:gd name="connsiteY17" fmla="*/ 1945086 h 2404800"/>
              <a:gd name="connsiteX18" fmla="*/ 334645 w 11017249"/>
              <a:gd name="connsiteY18" fmla="*/ 2404800 h 2404800"/>
              <a:gd name="connsiteX19" fmla="*/ 0 w 11017249"/>
              <a:gd name="connsiteY19" fmla="*/ 2404800 h 24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7249" h="2404800">
                <a:moveTo>
                  <a:pt x="0" y="0"/>
                </a:moveTo>
                <a:lnTo>
                  <a:pt x="11017249" y="0"/>
                </a:lnTo>
                <a:lnTo>
                  <a:pt x="11017249" y="2404800"/>
                </a:lnTo>
                <a:lnTo>
                  <a:pt x="10682605" y="2404800"/>
                </a:lnTo>
                <a:lnTo>
                  <a:pt x="10682605" y="1945086"/>
                </a:lnTo>
                <a:lnTo>
                  <a:pt x="8396003" y="1945086"/>
                </a:lnTo>
                <a:lnTo>
                  <a:pt x="8396003" y="2404800"/>
                </a:lnTo>
                <a:lnTo>
                  <a:pt x="7995485" y="2404800"/>
                </a:lnTo>
                <a:lnTo>
                  <a:pt x="7995485" y="1945086"/>
                </a:lnTo>
                <a:lnTo>
                  <a:pt x="5708884" y="1945086"/>
                </a:lnTo>
                <a:lnTo>
                  <a:pt x="5708884" y="2404800"/>
                </a:lnTo>
                <a:lnTo>
                  <a:pt x="5308366" y="2404800"/>
                </a:lnTo>
                <a:lnTo>
                  <a:pt x="5308366" y="1945086"/>
                </a:lnTo>
                <a:lnTo>
                  <a:pt x="3021764" y="1945086"/>
                </a:lnTo>
                <a:lnTo>
                  <a:pt x="3021764" y="2404800"/>
                </a:lnTo>
                <a:lnTo>
                  <a:pt x="2621247" y="2404800"/>
                </a:lnTo>
                <a:lnTo>
                  <a:pt x="2621247" y="1945086"/>
                </a:lnTo>
                <a:lnTo>
                  <a:pt x="334645" y="1945086"/>
                </a:lnTo>
                <a:lnTo>
                  <a:pt x="334645" y="2404800"/>
                </a:lnTo>
                <a:lnTo>
                  <a:pt x="0" y="2404800"/>
                </a:lnTo>
                <a:close/>
              </a:path>
            </a:pathLst>
          </a:custGeom>
          <a:solidFill>
            <a:schemeClr val="tx1"/>
          </a:solidFill>
        </p:spPr>
        <p:txBody>
          <a:bodyPr wrap="square">
            <a:noAutofit/>
          </a:bodyPr>
          <a:lstStyle/>
          <a:p>
            <a:endParaRPr lang="en-US"/>
          </a:p>
        </p:txBody>
      </p:sp>
      <p:sp>
        <p:nvSpPr>
          <p:cNvPr id="22" name="Text Placeholder 16">
            <a:extLst>
              <a:ext uri="{FF2B5EF4-FFF2-40B4-BE49-F238E27FC236}">
                <a16:creationId xmlns:a16="http://schemas.microsoft.com/office/drawing/2014/main" id="{32BD6E75-4ABE-4784-AAFB-8ABEEFFD72BC}"/>
              </a:ext>
            </a:extLst>
          </p:cNvPr>
          <p:cNvSpPr>
            <a:spLocks noGrp="1"/>
          </p:cNvSpPr>
          <p:nvPr>
            <p:ph type="body" sz="quarter" idx="15" hasCustomPrompt="1"/>
          </p:nvPr>
        </p:nvSpPr>
        <p:spPr>
          <a:xfrm>
            <a:off x="1120560" y="3888208"/>
            <a:ext cx="1890000" cy="2242199"/>
          </a:xfrm>
        </p:spPr>
        <p:txBody>
          <a:bodyPr/>
          <a:lstStyle>
            <a:lvl1pPr marL="12700" marR="167005" algn="l" defTabSz="914400" rtl="0" eaLnBrk="1" latinLnBrk="0" hangingPunct="1">
              <a:lnSpc>
                <a:spcPct val="100000"/>
              </a:lnSpc>
              <a:spcBef>
                <a:spcPts val="100"/>
              </a:spcBef>
              <a:defRPr lang="en-US" sz="1600" b="1" kern="1200" dirty="0" smtClean="0">
                <a:solidFill>
                  <a:schemeClr val="bg2"/>
                </a:solidFill>
                <a:latin typeface="+mn-lt"/>
                <a:ea typeface="+mn-ea"/>
                <a:cs typeface="Gotham Bold" pitchFamily="50" charset="0"/>
              </a:defRPr>
            </a:lvl1pPr>
            <a:lvl2pPr>
              <a:defRPr lang="en-US" sz="1200" b="0" kern="1200" cap="none" spc="-5" dirty="0" smtClean="0">
                <a:solidFill>
                  <a:srgbClr val="575756"/>
                </a:solidFill>
                <a:latin typeface="+mn-lt"/>
                <a:ea typeface="+mn-ea"/>
                <a:cs typeface="Arial"/>
              </a:defRPr>
            </a:lvl2pPr>
          </a:lstStyle>
          <a:p>
            <a:pPr lvl="0"/>
            <a:r>
              <a:rPr lang="en-US"/>
              <a:t>CLICK TO EDIT TEXT STYLES</a:t>
            </a:r>
          </a:p>
          <a:p>
            <a:pPr lvl="1"/>
            <a:r>
              <a:rPr lang="en-US"/>
              <a:t>Second level</a:t>
            </a:r>
          </a:p>
        </p:txBody>
      </p:sp>
      <p:sp>
        <p:nvSpPr>
          <p:cNvPr id="23" name="Text Placeholder 16">
            <a:extLst>
              <a:ext uri="{FF2B5EF4-FFF2-40B4-BE49-F238E27FC236}">
                <a16:creationId xmlns:a16="http://schemas.microsoft.com/office/drawing/2014/main" id="{82735EF9-6306-40FB-A84F-3547A9D78DF7}"/>
              </a:ext>
            </a:extLst>
          </p:cNvPr>
          <p:cNvSpPr>
            <a:spLocks noGrp="1"/>
          </p:cNvSpPr>
          <p:nvPr>
            <p:ph type="body" sz="quarter" idx="17" hasCustomPrompt="1"/>
          </p:nvPr>
        </p:nvSpPr>
        <p:spPr>
          <a:xfrm>
            <a:off x="6494798" y="3888208"/>
            <a:ext cx="1890000" cy="2241130"/>
          </a:xfrm>
        </p:spPr>
        <p:txBody>
          <a:bodyPr/>
          <a:lstStyle>
            <a:lvl1pPr marL="12700" marR="167005" algn="l" defTabSz="914400" rtl="0" eaLnBrk="1" latinLnBrk="0" hangingPunct="1">
              <a:lnSpc>
                <a:spcPct val="100000"/>
              </a:lnSpc>
              <a:spcBef>
                <a:spcPts val="100"/>
              </a:spcBef>
              <a:defRPr lang="en-US" sz="1600" b="1" kern="1200" dirty="0" smtClean="0">
                <a:solidFill>
                  <a:schemeClr val="tx1"/>
                </a:solidFill>
                <a:latin typeface="Arial"/>
                <a:ea typeface="+mn-ea"/>
                <a:cs typeface="Arial"/>
              </a:defRPr>
            </a:lvl1pPr>
            <a:lvl2pPr>
              <a:defRPr lang="en-US" sz="1200" b="0" kern="1200" cap="none" spc="-5" dirty="0" smtClean="0">
                <a:solidFill>
                  <a:schemeClr val="tx1"/>
                </a:solidFill>
                <a:latin typeface="+mn-lt"/>
                <a:ea typeface="+mn-ea"/>
                <a:cs typeface="Arial"/>
              </a:defRPr>
            </a:lvl2pPr>
          </a:lstStyle>
          <a:p>
            <a:pPr lvl="0"/>
            <a:r>
              <a:rPr lang="en-US"/>
              <a:t>CLICK TO EDIT TEXT STYLES</a:t>
            </a:r>
          </a:p>
          <a:p>
            <a:pPr lvl="1"/>
            <a:r>
              <a:rPr lang="en-US"/>
              <a:t>Second level</a:t>
            </a:r>
          </a:p>
        </p:txBody>
      </p:sp>
      <p:sp>
        <p:nvSpPr>
          <p:cNvPr id="24" name="Text Placeholder 16">
            <a:extLst>
              <a:ext uri="{FF2B5EF4-FFF2-40B4-BE49-F238E27FC236}">
                <a16:creationId xmlns:a16="http://schemas.microsoft.com/office/drawing/2014/main" id="{56089B95-C330-42A5-BCDB-C5A792569276}"/>
              </a:ext>
            </a:extLst>
          </p:cNvPr>
          <p:cNvSpPr>
            <a:spLocks noGrp="1"/>
          </p:cNvSpPr>
          <p:nvPr>
            <p:ph type="body" sz="quarter" idx="18" hasCustomPrompt="1"/>
          </p:nvPr>
        </p:nvSpPr>
        <p:spPr>
          <a:xfrm>
            <a:off x="9181918" y="3888208"/>
            <a:ext cx="1890000" cy="2241130"/>
          </a:xfrm>
        </p:spPr>
        <p:txBody>
          <a:bodyPr/>
          <a:lstStyle>
            <a:lvl1pPr marL="12700" marR="167005" algn="l" defTabSz="914400" rtl="0" eaLnBrk="1" latinLnBrk="0" hangingPunct="1">
              <a:lnSpc>
                <a:spcPct val="100000"/>
              </a:lnSpc>
              <a:spcBef>
                <a:spcPts val="100"/>
              </a:spcBef>
              <a:defRPr lang="en-US" sz="1600" b="1" kern="1200" dirty="0" smtClean="0">
                <a:solidFill>
                  <a:schemeClr val="accent4"/>
                </a:solidFill>
                <a:latin typeface="Arial"/>
                <a:ea typeface="+mn-ea"/>
                <a:cs typeface="Arial"/>
              </a:defRPr>
            </a:lvl1pPr>
            <a:lvl2pPr>
              <a:defRPr lang="en-US" sz="1200" b="0" kern="1200" cap="none" spc="-5" dirty="0" smtClean="0">
                <a:solidFill>
                  <a:srgbClr val="575756"/>
                </a:solidFill>
                <a:latin typeface="+mn-lt"/>
                <a:ea typeface="+mn-ea"/>
                <a:cs typeface="Arial"/>
              </a:defRPr>
            </a:lvl2pPr>
          </a:lstStyle>
          <a:p>
            <a:pPr lvl="0"/>
            <a:r>
              <a:rPr lang="en-US"/>
              <a:t>CLICK TO EDIT TEXT STYLES</a:t>
            </a:r>
          </a:p>
          <a:p>
            <a:pPr lvl="1"/>
            <a:r>
              <a:rPr lang="en-US"/>
              <a:t>Second level</a:t>
            </a:r>
          </a:p>
        </p:txBody>
      </p:sp>
      <p:sp>
        <p:nvSpPr>
          <p:cNvPr id="25" name="Text Placeholder 16">
            <a:extLst>
              <a:ext uri="{FF2B5EF4-FFF2-40B4-BE49-F238E27FC236}">
                <a16:creationId xmlns:a16="http://schemas.microsoft.com/office/drawing/2014/main" id="{27F77E6B-66BA-4D11-9D1E-60A904CD2ED9}"/>
              </a:ext>
            </a:extLst>
          </p:cNvPr>
          <p:cNvSpPr>
            <a:spLocks noGrp="1"/>
          </p:cNvSpPr>
          <p:nvPr>
            <p:ph type="body" sz="quarter" idx="19" hasCustomPrompt="1"/>
          </p:nvPr>
        </p:nvSpPr>
        <p:spPr>
          <a:xfrm>
            <a:off x="3820543" y="3888208"/>
            <a:ext cx="1890000" cy="2241130"/>
          </a:xfrm>
        </p:spPr>
        <p:txBody>
          <a:bodyPr/>
          <a:lstStyle>
            <a:lvl1pPr marL="12700" marR="167005" algn="l" defTabSz="914400" rtl="0" eaLnBrk="1" latinLnBrk="0" hangingPunct="1">
              <a:lnSpc>
                <a:spcPct val="100000"/>
              </a:lnSpc>
              <a:spcBef>
                <a:spcPts val="100"/>
              </a:spcBef>
              <a:defRPr lang="en-US" sz="1600" b="1" kern="1200" dirty="0" smtClean="0">
                <a:solidFill>
                  <a:schemeClr val="accent1"/>
                </a:solidFill>
                <a:latin typeface="Arial"/>
                <a:ea typeface="+mn-ea"/>
                <a:cs typeface="Arial"/>
              </a:defRPr>
            </a:lvl1pPr>
            <a:lvl2pPr>
              <a:defRPr lang="en-US" sz="1200" b="0" kern="1200" cap="none" spc="-5" dirty="0" smtClean="0">
                <a:solidFill>
                  <a:srgbClr val="575756"/>
                </a:solidFill>
                <a:latin typeface="+mn-lt"/>
                <a:ea typeface="+mn-ea"/>
                <a:cs typeface="Arial"/>
              </a:defRPr>
            </a:lvl2pPr>
          </a:lstStyle>
          <a:p>
            <a:pPr lvl="0"/>
            <a:r>
              <a:rPr lang="en-US"/>
              <a:t>CLICK TO EDIT TEXT STYLES</a:t>
            </a:r>
          </a:p>
          <a:p>
            <a:pPr lvl="1"/>
            <a:r>
              <a:rPr lang="en-US"/>
              <a:t>Second level</a:t>
            </a:r>
          </a:p>
        </p:txBody>
      </p:sp>
    </p:spTree>
    <p:extLst>
      <p:ext uri="{BB962C8B-B14F-4D97-AF65-F5344CB8AC3E}">
        <p14:creationId xmlns:p14="http://schemas.microsoft.com/office/powerpoint/2010/main" val="324000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1162">
          <p15:clr>
            <a:srgbClr val="FBAE40"/>
          </p15:clr>
        </p15:guide>
        <p15:guide id="3" pos="370">
          <p15:clr>
            <a:srgbClr val="FBAE40"/>
          </p15:clr>
        </p15:guide>
        <p15:guide id="4" pos="731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Image and text ">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BDCF224-713C-48D6-8BE7-595EE2C9418F}"/>
              </a:ext>
            </a:extLst>
          </p:cNvPr>
          <p:cNvSpPr>
            <a:spLocks noGrp="1"/>
          </p:cNvSpPr>
          <p:nvPr>
            <p:ph type="sldNum" sz="quarter" idx="12"/>
          </p:nvPr>
        </p:nvSpPr>
        <p:spPr/>
        <p:txBody>
          <a:bodyPr/>
          <a:lstStyle/>
          <a:p>
            <a:fld id="{15EA7D69-00A8-46B1-A50F-232D4D1EE3F7}" type="slidenum">
              <a:rPr lang="en-US" smtClean="0"/>
              <a:t>‹#›</a:t>
            </a:fld>
            <a:endParaRPr lang="en-US"/>
          </a:p>
        </p:txBody>
      </p:sp>
      <p:sp>
        <p:nvSpPr>
          <p:cNvPr id="7" name="Title 6">
            <a:extLst>
              <a:ext uri="{FF2B5EF4-FFF2-40B4-BE49-F238E27FC236}">
                <a16:creationId xmlns:a16="http://schemas.microsoft.com/office/drawing/2014/main" id="{1AAF5158-B492-48B0-A826-8976EEBEB3C9}"/>
              </a:ext>
            </a:extLst>
          </p:cNvPr>
          <p:cNvSpPr>
            <a:spLocks noGrp="1"/>
          </p:cNvSpPr>
          <p:nvPr>
            <p:ph type="title" hasCustomPrompt="1"/>
          </p:nvPr>
        </p:nvSpPr>
        <p:spPr>
          <a:xfrm>
            <a:off x="6539060" y="490833"/>
            <a:ext cx="5065565" cy="445870"/>
          </a:xfrm>
        </p:spPr>
        <p:txBody>
          <a:bodyPr/>
          <a:lstStyle/>
          <a:p>
            <a:r>
              <a:rPr lang="en-US"/>
              <a:t>Click to edit title</a:t>
            </a:r>
          </a:p>
        </p:txBody>
      </p:sp>
      <p:sp>
        <p:nvSpPr>
          <p:cNvPr id="4" name="Text Placeholder 3">
            <a:extLst>
              <a:ext uri="{FF2B5EF4-FFF2-40B4-BE49-F238E27FC236}">
                <a16:creationId xmlns:a16="http://schemas.microsoft.com/office/drawing/2014/main" id="{9EBDF656-2C8E-4382-AB77-76A226AE8705}"/>
              </a:ext>
            </a:extLst>
          </p:cNvPr>
          <p:cNvSpPr>
            <a:spLocks noGrp="1"/>
          </p:cNvSpPr>
          <p:nvPr>
            <p:ph type="body" sz="quarter" idx="13" hasCustomPrompt="1"/>
          </p:nvPr>
        </p:nvSpPr>
        <p:spPr>
          <a:xfrm>
            <a:off x="6539060" y="948552"/>
            <a:ext cx="5065565" cy="356142"/>
          </a:xfrm>
        </p:spPr>
        <p:txBody>
          <a:bodyPr>
            <a:noAutofit/>
          </a:bodyPr>
          <a:lstStyle>
            <a:lvl1pPr>
              <a:defRPr kumimoji="0" lang="en-US" sz="2000" b="0" i="0" u="none" strike="noStrike" kern="0" cap="all" spc="-25" normalizeH="0" baseline="0" dirty="0" smtClean="0">
                <a:ln>
                  <a:noFill/>
                </a:ln>
                <a:solidFill>
                  <a:schemeClr val="accent1"/>
                </a:solidFill>
                <a:effectLst/>
                <a:uLnTx/>
                <a:uFillTx/>
                <a:latin typeface="Arial"/>
                <a:ea typeface="+mj-ea"/>
                <a:cs typeface="Arial"/>
              </a:defRPr>
            </a:lvl1pPr>
          </a:lstStyle>
          <a:p>
            <a:pPr marL="12700" marR="0" lvl="0" indent="0" algn="l" defTabSz="914400" rtl="0" eaLnBrk="1" fontAlgn="auto" latinLnBrk="0" hangingPunct="1">
              <a:lnSpc>
                <a:spcPct val="90000"/>
              </a:lnSpc>
              <a:spcBef>
                <a:spcPts val="405"/>
              </a:spcBef>
              <a:spcAft>
                <a:spcPts val="0"/>
              </a:spcAft>
              <a:buClrTx/>
              <a:buSzTx/>
              <a:buFontTx/>
              <a:buNone/>
              <a:tabLst>
                <a:tab pos="2060575" algn="l"/>
              </a:tabLst>
              <a:defRPr/>
            </a:pPr>
            <a:r>
              <a:rPr lang="en-US"/>
              <a:t>Click to edit text styles</a:t>
            </a:r>
          </a:p>
        </p:txBody>
      </p:sp>
      <p:sp>
        <p:nvSpPr>
          <p:cNvPr id="5" name="Picture Placeholder 4">
            <a:extLst>
              <a:ext uri="{FF2B5EF4-FFF2-40B4-BE49-F238E27FC236}">
                <a16:creationId xmlns:a16="http://schemas.microsoft.com/office/drawing/2014/main" id="{839D0676-0D92-4E50-BF90-CE385A2C8EF1}"/>
              </a:ext>
            </a:extLst>
          </p:cNvPr>
          <p:cNvSpPr>
            <a:spLocks noGrp="1"/>
          </p:cNvSpPr>
          <p:nvPr>
            <p:ph type="pic" sz="quarter" idx="14" hasCustomPrompt="1"/>
          </p:nvPr>
        </p:nvSpPr>
        <p:spPr>
          <a:xfrm>
            <a:off x="592712" y="0"/>
            <a:ext cx="5151600" cy="6858000"/>
          </a:xfrm>
          <a:solidFill>
            <a:schemeClr val="tx1"/>
          </a:solidFill>
        </p:spPr>
        <p:txBody>
          <a:bodyPr lIns="216000" tIns="378000" rIns="180000"/>
          <a:lstStyle>
            <a:lvl1pPr>
              <a:defRPr>
                <a:solidFill>
                  <a:schemeClr val="bg1"/>
                </a:solidFill>
              </a:defRPr>
            </a:lvl1pPr>
          </a:lstStyle>
          <a:p>
            <a:r>
              <a:rPr lang="en-GB"/>
              <a:t>Insert picture</a:t>
            </a:r>
            <a:endParaRPr lang="en-US"/>
          </a:p>
        </p:txBody>
      </p:sp>
      <p:sp>
        <p:nvSpPr>
          <p:cNvPr id="3" name="Content Placeholder 2">
            <a:extLst>
              <a:ext uri="{FF2B5EF4-FFF2-40B4-BE49-F238E27FC236}">
                <a16:creationId xmlns:a16="http://schemas.microsoft.com/office/drawing/2014/main" id="{5874FFC9-3F69-44B2-B22D-58B0C5395A22}"/>
              </a:ext>
            </a:extLst>
          </p:cNvPr>
          <p:cNvSpPr>
            <a:spLocks noGrp="1"/>
          </p:cNvSpPr>
          <p:nvPr>
            <p:ph sz="quarter" idx="15"/>
          </p:nvPr>
        </p:nvSpPr>
        <p:spPr>
          <a:xfrm>
            <a:off x="6539060" y="1844675"/>
            <a:ext cx="5065565" cy="4284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35D8822A-87CD-4C76-BBEB-AFB6242990EE}"/>
              </a:ext>
            </a:extLst>
          </p:cNvPr>
          <p:cNvSpPr/>
          <p:nvPr userDrawn="1"/>
        </p:nvSpPr>
        <p:spPr>
          <a:xfrm>
            <a:off x="5751095" y="6129338"/>
            <a:ext cx="785373"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57234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1162">
          <p15:clr>
            <a:srgbClr val="FBAE40"/>
          </p15:clr>
        </p15:guide>
        <p15:guide id="3" pos="370">
          <p15:clr>
            <a:srgbClr val="FBAE40"/>
          </p15:clr>
        </p15:guide>
        <p15:guide id="4" pos="7310">
          <p15:clr>
            <a:srgbClr val="FBAE40"/>
          </p15:clr>
        </p15:guide>
        <p15:guide id="5"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713EC-D852-4BE7-9A63-4ECC84400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7B5DFD-04EE-49B0-AF30-25B13E9E6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7F2E0B-D6F0-4E72-945A-E2A2BEA06310}"/>
              </a:ext>
            </a:extLst>
          </p:cNvPr>
          <p:cNvSpPr>
            <a:spLocks noGrp="1"/>
          </p:cNvSpPr>
          <p:nvPr>
            <p:ph type="dt" sz="half" idx="10"/>
          </p:nvPr>
        </p:nvSpPr>
        <p:spPr>
          <a:xfrm>
            <a:off x="838200" y="6356350"/>
            <a:ext cx="2743200" cy="365125"/>
          </a:xfrm>
          <a:prstGeom prst="rect">
            <a:avLst/>
          </a:prstGeom>
        </p:spPr>
        <p:txBody>
          <a:bodyPr/>
          <a:lstStyle/>
          <a:p>
            <a:fld id="{1FA32289-3184-435E-9AAA-B299C6FDF03A}" type="datetimeFigureOut">
              <a:rPr lang="en-US" smtClean="0"/>
              <a:t>6/15/2021</a:t>
            </a:fld>
            <a:endParaRPr lang="en-US"/>
          </a:p>
        </p:txBody>
      </p:sp>
      <p:sp>
        <p:nvSpPr>
          <p:cNvPr id="5" name="Footer Placeholder 4">
            <a:extLst>
              <a:ext uri="{FF2B5EF4-FFF2-40B4-BE49-F238E27FC236}">
                <a16:creationId xmlns:a16="http://schemas.microsoft.com/office/drawing/2014/main" id="{F2F5D01E-80A8-4B87-8952-F222EA52A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A6F6A-AF72-4F39-A753-B766EA9F963B}"/>
              </a:ext>
            </a:extLst>
          </p:cNvPr>
          <p:cNvSpPr>
            <a:spLocks noGrp="1"/>
          </p:cNvSpPr>
          <p:nvPr>
            <p:ph type="sldNum" sz="quarter" idx="12"/>
          </p:nvPr>
        </p:nvSpPr>
        <p:spPr/>
        <p:txBody>
          <a:bodyPr/>
          <a:lstStyle/>
          <a:p>
            <a:r>
              <a:rPr lang="en-US" altLang="en-US"/>
              <a:t>Page </a:t>
            </a:r>
            <a:fld id="{32DBC4FD-E944-4DF3-824A-64151CC7D2F2}" type="slidenum">
              <a:rPr lang="en-US" altLang="en-US" smtClean="0"/>
              <a:pPr/>
              <a:t>‹#›</a:t>
            </a:fld>
            <a:endParaRPr lang="en-US" altLang="en-US"/>
          </a:p>
        </p:txBody>
      </p:sp>
    </p:spTree>
    <p:extLst>
      <p:ext uri="{BB962C8B-B14F-4D97-AF65-F5344CB8AC3E}">
        <p14:creationId xmlns:p14="http://schemas.microsoft.com/office/powerpoint/2010/main" val="970586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BDCF224-713C-48D6-8BE7-595EE2C9418F}"/>
              </a:ext>
            </a:extLst>
          </p:cNvPr>
          <p:cNvSpPr>
            <a:spLocks noGrp="1"/>
          </p:cNvSpPr>
          <p:nvPr>
            <p:ph type="sldNum" sz="quarter" idx="12"/>
          </p:nvPr>
        </p:nvSpPr>
        <p:spPr/>
        <p:txBody>
          <a:bodyPr/>
          <a:lstStyle/>
          <a:p>
            <a:fld id="{15EA7D69-00A8-46B1-A50F-232D4D1EE3F7}" type="slidenum">
              <a:rPr lang="en-US" smtClean="0"/>
              <a:t>‹#›</a:t>
            </a:fld>
            <a:endParaRPr lang="en-US"/>
          </a:p>
        </p:txBody>
      </p:sp>
      <p:sp>
        <p:nvSpPr>
          <p:cNvPr id="7" name="Title 6">
            <a:extLst>
              <a:ext uri="{FF2B5EF4-FFF2-40B4-BE49-F238E27FC236}">
                <a16:creationId xmlns:a16="http://schemas.microsoft.com/office/drawing/2014/main" id="{1AAF5158-B492-48B0-A826-8976EEBEB3C9}"/>
              </a:ext>
            </a:extLst>
          </p:cNvPr>
          <p:cNvSpPr>
            <a:spLocks noGrp="1"/>
          </p:cNvSpPr>
          <p:nvPr>
            <p:ph type="title"/>
          </p:nvPr>
        </p:nvSpPr>
        <p:spPr>
          <a:xfrm>
            <a:off x="577947" y="490833"/>
            <a:ext cx="11026677" cy="445870"/>
          </a:xfrm>
        </p:spPr>
        <p:txBody>
          <a:bodyPr/>
          <a:lstStyle/>
          <a:p>
            <a:r>
              <a:rPr lang="en-US"/>
              <a:t>Click to edit Master title style</a:t>
            </a:r>
          </a:p>
        </p:txBody>
      </p:sp>
      <p:sp>
        <p:nvSpPr>
          <p:cNvPr id="4" name="Text Placeholder 3">
            <a:extLst>
              <a:ext uri="{FF2B5EF4-FFF2-40B4-BE49-F238E27FC236}">
                <a16:creationId xmlns:a16="http://schemas.microsoft.com/office/drawing/2014/main" id="{9EBDF656-2C8E-4382-AB77-76A226AE8705}"/>
              </a:ext>
            </a:extLst>
          </p:cNvPr>
          <p:cNvSpPr>
            <a:spLocks noGrp="1"/>
          </p:cNvSpPr>
          <p:nvPr>
            <p:ph type="body" sz="quarter" idx="13"/>
          </p:nvPr>
        </p:nvSpPr>
        <p:spPr>
          <a:xfrm>
            <a:off x="577947" y="948552"/>
            <a:ext cx="11026800" cy="356142"/>
          </a:xfrm>
        </p:spPr>
        <p:txBody>
          <a:bodyPr>
            <a:noAutofit/>
          </a:bodyPr>
          <a:lstStyle>
            <a:lvl1pPr>
              <a:defRPr kumimoji="0" lang="en-US" sz="2000" b="0" i="0" u="none" strike="noStrike" kern="0" cap="all" spc="-25" normalizeH="0" baseline="0" dirty="0" smtClean="0">
                <a:ln>
                  <a:noFill/>
                </a:ln>
                <a:solidFill>
                  <a:schemeClr val="accent1"/>
                </a:solidFill>
                <a:effectLst/>
                <a:uLnTx/>
                <a:uFillTx/>
                <a:latin typeface="Arial"/>
                <a:ea typeface="+mj-ea"/>
                <a:cs typeface="Arial"/>
              </a:defRPr>
            </a:lvl1pPr>
          </a:lstStyle>
          <a:p>
            <a:pPr marL="12700" marR="0" lvl="0" indent="0" algn="l" defTabSz="914400" rtl="0" eaLnBrk="1" fontAlgn="auto" latinLnBrk="0" hangingPunct="1">
              <a:lnSpc>
                <a:spcPct val="90000"/>
              </a:lnSpc>
              <a:spcBef>
                <a:spcPts val="405"/>
              </a:spcBef>
              <a:spcAft>
                <a:spcPts val="0"/>
              </a:spcAft>
              <a:buClrTx/>
              <a:buSzTx/>
              <a:buFontTx/>
              <a:buNone/>
              <a:tabLst>
                <a:tab pos="2060575" algn="l"/>
              </a:tabLst>
              <a:defRPr/>
            </a:pPr>
            <a:r>
              <a:rPr lang="en-US"/>
              <a:t>Click to edit Master text styles</a:t>
            </a:r>
          </a:p>
        </p:txBody>
      </p:sp>
      <p:pic>
        <p:nvPicPr>
          <p:cNvPr id="9" name="Picture 8">
            <a:extLst>
              <a:ext uri="{FF2B5EF4-FFF2-40B4-BE49-F238E27FC236}">
                <a16:creationId xmlns:a16="http://schemas.microsoft.com/office/drawing/2014/main" id="{46191CC9-8F0A-4868-AAD0-B50DC2FA27C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5524497" y="-2211651"/>
            <a:ext cx="1143002" cy="12192004"/>
          </a:xfrm>
          <a:prstGeom prst="rect">
            <a:avLst/>
          </a:prstGeom>
        </p:spPr>
      </p:pic>
      <p:sp>
        <p:nvSpPr>
          <p:cNvPr id="24" name="Text Placeholder 22">
            <a:extLst>
              <a:ext uri="{FF2B5EF4-FFF2-40B4-BE49-F238E27FC236}">
                <a16:creationId xmlns:a16="http://schemas.microsoft.com/office/drawing/2014/main" id="{2A9E8FF3-991E-44D6-96CE-7673890F3CBC}"/>
              </a:ext>
            </a:extLst>
          </p:cNvPr>
          <p:cNvSpPr>
            <a:spLocks noGrp="1"/>
          </p:cNvSpPr>
          <p:nvPr>
            <p:ph type="body" sz="quarter" idx="14" hasCustomPrompt="1"/>
          </p:nvPr>
        </p:nvSpPr>
        <p:spPr>
          <a:xfrm>
            <a:off x="9502225" y="3527951"/>
            <a:ext cx="2102400" cy="712800"/>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a:defRPr lang="en-US" sz="1800" b="1" cap="all" baseline="0" dirty="0" smtClean="0">
                <a:solidFill>
                  <a:schemeClr val="accent4"/>
                </a:solidFill>
                <a:cs typeface="Gotham Bold" pitchFamily="50" charset="0"/>
              </a:defRPr>
            </a:lvl1pPr>
            <a:lvl2pPr>
              <a:defRPr lang="en-US" dirty="0">
                <a:solidFill>
                  <a:schemeClr val="lt1"/>
                </a:solidFill>
              </a:defRPr>
            </a:lvl2pPr>
          </a:lstStyle>
          <a:p>
            <a:pPr lvl="0" algn="ctr"/>
            <a:r>
              <a:rPr lang="en-US"/>
              <a:t>edit text</a:t>
            </a:r>
          </a:p>
        </p:txBody>
      </p:sp>
      <p:sp>
        <p:nvSpPr>
          <p:cNvPr id="25" name="Text Placeholder 22">
            <a:extLst>
              <a:ext uri="{FF2B5EF4-FFF2-40B4-BE49-F238E27FC236}">
                <a16:creationId xmlns:a16="http://schemas.microsoft.com/office/drawing/2014/main" id="{913ABCB1-9401-4B62-B7D7-8A08B2542B12}"/>
              </a:ext>
            </a:extLst>
          </p:cNvPr>
          <p:cNvSpPr>
            <a:spLocks noGrp="1"/>
          </p:cNvSpPr>
          <p:nvPr>
            <p:ph type="body" sz="quarter" idx="15" hasCustomPrompt="1"/>
          </p:nvPr>
        </p:nvSpPr>
        <p:spPr>
          <a:xfrm>
            <a:off x="6530609" y="3527951"/>
            <a:ext cx="2102400" cy="712800"/>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a:defRPr lang="en-US" sz="1800" b="1" cap="all" baseline="0" dirty="0" smtClean="0">
                <a:solidFill>
                  <a:schemeClr val="accent4"/>
                </a:solidFill>
                <a:cs typeface="Gotham Bold" pitchFamily="50" charset="0"/>
              </a:defRPr>
            </a:lvl1pPr>
            <a:lvl2pPr>
              <a:defRPr lang="en-US" dirty="0">
                <a:solidFill>
                  <a:schemeClr val="lt1"/>
                </a:solidFill>
              </a:defRPr>
            </a:lvl2pPr>
          </a:lstStyle>
          <a:p>
            <a:pPr lvl="0" algn="ctr"/>
            <a:r>
              <a:rPr lang="en-US"/>
              <a:t>edit text</a:t>
            </a:r>
          </a:p>
        </p:txBody>
      </p:sp>
      <p:sp>
        <p:nvSpPr>
          <p:cNvPr id="26" name="Text Placeholder 22">
            <a:extLst>
              <a:ext uri="{FF2B5EF4-FFF2-40B4-BE49-F238E27FC236}">
                <a16:creationId xmlns:a16="http://schemas.microsoft.com/office/drawing/2014/main" id="{D048784A-C570-4725-9E90-D17C1BFD9ED4}"/>
              </a:ext>
            </a:extLst>
          </p:cNvPr>
          <p:cNvSpPr>
            <a:spLocks noGrp="1"/>
          </p:cNvSpPr>
          <p:nvPr>
            <p:ph type="body" sz="quarter" idx="16" hasCustomPrompt="1"/>
          </p:nvPr>
        </p:nvSpPr>
        <p:spPr>
          <a:xfrm>
            <a:off x="3558992" y="3527951"/>
            <a:ext cx="2102400" cy="712800"/>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a:defRPr lang="en-US" sz="1800" b="1" cap="all" baseline="0" dirty="0" smtClean="0">
                <a:solidFill>
                  <a:schemeClr val="accent4"/>
                </a:solidFill>
                <a:cs typeface="Gotham Bold" pitchFamily="50" charset="0"/>
              </a:defRPr>
            </a:lvl1pPr>
            <a:lvl2pPr>
              <a:defRPr lang="en-US" dirty="0">
                <a:solidFill>
                  <a:schemeClr val="lt1"/>
                </a:solidFill>
              </a:defRPr>
            </a:lvl2pPr>
          </a:lstStyle>
          <a:p>
            <a:pPr lvl="0" algn="ctr"/>
            <a:r>
              <a:rPr lang="en-US"/>
              <a:t>edit text</a:t>
            </a:r>
          </a:p>
        </p:txBody>
      </p:sp>
      <p:sp>
        <p:nvSpPr>
          <p:cNvPr id="27" name="Text Placeholder 22">
            <a:extLst>
              <a:ext uri="{FF2B5EF4-FFF2-40B4-BE49-F238E27FC236}">
                <a16:creationId xmlns:a16="http://schemas.microsoft.com/office/drawing/2014/main" id="{CC1499F1-AA2A-47A2-8073-83ED4CA77F2E}"/>
              </a:ext>
            </a:extLst>
          </p:cNvPr>
          <p:cNvSpPr>
            <a:spLocks noGrp="1"/>
          </p:cNvSpPr>
          <p:nvPr>
            <p:ph type="body" sz="quarter" idx="17" hasCustomPrompt="1"/>
          </p:nvPr>
        </p:nvSpPr>
        <p:spPr>
          <a:xfrm>
            <a:off x="587375" y="3527951"/>
            <a:ext cx="2102400" cy="712800"/>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a:defRPr lang="en-US" sz="1800" b="1" cap="all" baseline="0" dirty="0" smtClean="0">
                <a:solidFill>
                  <a:schemeClr val="accent4"/>
                </a:solidFill>
                <a:cs typeface="Gotham Bold" pitchFamily="50" charset="0"/>
              </a:defRPr>
            </a:lvl1pPr>
            <a:lvl2pPr>
              <a:defRPr lang="en-US" dirty="0">
                <a:solidFill>
                  <a:schemeClr val="lt1"/>
                </a:solidFill>
              </a:defRPr>
            </a:lvl2pPr>
          </a:lstStyle>
          <a:p>
            <a:pPr lvl="0" algn="ctr"/>
            <a:r>
              <a:rPr lang="en-US"/>
              <a:t>edit text</a:t>
            </a:r>
          </a:p>
        </p:txBody>
      </p:sp>
    </p:spTree>
    <p:extLst>
      <p:ext uri="{BB962C8B-B14F-4D97-AF65-F5344CB8AC3E}">
        <p14:creationId xmlns:p14="http://schemas.microsoft.com/office/powerpoint/2010/main" val="55670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1162">
          <p15:clr>
            <a:srgbClr val="FBAE40"/>
          </p15:clr>
        </p15:guide>
        <p15:guide id="3" pos="370">
          <p15:clr>
            <a:srgbClr val="FBAE40"/>
          </p15:clr>
        </p15:guide>
        <p15:guide id="4" pos="7310">
          <p15:clr>
            <a:srgbClr val="FBAE40"/>
          </p15:clr>
        </p15:guide>
        <p15:guide id="5"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collage and conten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B5DC0AC7-CAE8-40D4-9856-661BEE436C64}"/>
              </a:ext>
            </a:extLst>
          </p:cNvPr>
          <p:cNvSpPr>
            <a:spLocks noGrp="1"/>
          </p:cNvSpPr>
          <p:nvPr>
            <p:ph type="pic" sz="quarter" idx="22"/>
          </p:nvPr>
        </p:nvSpPr>
        <p:spPr>
          <a:xfrm>
            <a:off x="4083917" y="5229225"/>
            <a:ext cx="1652400" cy="1627200"/>
          </a:xfrm>
          <a:solidFill>
            <a:schemeClr val="tx1"/>
          </a:solidFill>
        </p:spPr>
        <p:txBody>
          <a:bodyPr/>
          <a:lstStyle>
            <a:lvl1pPr>
              <a:defRPr>
                <a:solidFill>
                  <a:schemeClr val="bg1"/>
                </a:solidFill>
              </a:defRPr>
            </a:lvl1pPr>
          </a:lstStyle>
          <a:p>
            <a:endParaRPr lang="en-US"/>
          </a:p>
        </p:txBody>
      </p:sp>
      <p:sp>
        <p:nvSpPr>
          <p:cNvPr id="28" name="Picture Placeholder 27">
            <a:extLst>
              <a:ext uri="{FF2B5EF4-FFF2-40B4-BE49-F238E27FC236}">
                <a16:creationId xmlns:a16="http://schemas.microsoft.com/office/drawing/2014/main" id="{2FB711EC-04EA-4E96-8274-E1B91AB33D27}"/>
              </a:ext>
            </a:extLst>
          </p:cNvPr>
          <p:cNvSpPr>
            <a:spLocks noGrp="1"/>
          </p:cNvSpPr>
          <p:nvPr>
            <p:ph type="pic" sz="quarter" idx="21"/>
          </p:nvPr>
        </p:nvSpPr>
        <p:spPr>
          <a:xfrm>
            <a:off x="4083917" y="1718268"/>
            <a:ext cx="1652400" cy="3427200"/>
          </a:xfrm>
          <a:solidFill>
            <a:schemeClr val="tx1"/>
          </a:solidFill>
        </p:spPr>
        <p:txBody>
          <a:bodyPr/>
          <a:lstStyle>
            <a:lvl1pPr>
              <a:defRPr>
                <a:solidFill>
                  <a:schemeClr val="bg1"/>
                </a:solidFill>
              </a:defRPr>
            </a:lvl1pPr>
          </a:lstStyle>
          <a:p>
            <a:endParaRPr lang="en-US"/>
          </a:p>
        </p:txBody>
      </p:sp>
      <p:sp>
        <p:nvSpPr>
          <p:cNvPr id="26" name="Picture Placeholder 25">
            <a:extLst>
              <a:ext uri="{FF2B5EF4-FFF2-40B4-BE49-F238E27FC236}">
                <a16:creationId xmlns:a16="http://schemas.microsoft.com/office/drawing/2014/main" id="{E898798C-75DC-4C9A-A87E-0B1C38741BD0}"/>
              </a:ext>
            </a:extLst>
          </p:cNvPr>
          <p:cNvSpPr>
            <a:spLocks noGrp="1"/>
          </p:cNvSpPr>
          <p:nvPr>
            <p:ph type="pic" sz="quarter" idx="20"/>
          </p:nvPr>
        </p:nvSpPr>
        <p:spPr>
          <a:xfrm>
            <a:off x="2335647" y="3099916"/>
            <a:ext cx="1652400" cy="3758400"/>
          </a:xfrm>
          <a:solidFill>
            <a:schemeClr val="tx1"/>
          </a:solidFill>
        </p:spPr>
        <p:txBody>
          <a:bodyPr/>
          <a:lstStyle>
            <a:lvl1pPr>
              <a:defRPr>
                <a:solidFill>
                  <a:schemeClr val="bg1"/>
                </a:solidFill>
              </a:defRPr>
            </a:lvl1pPr>
          </a:lstStyle>
          <a:p>
            <a:endParaRPr lang="en-US"/>
          </a:p>
        </p:txBody>
      </p:sp>
      <p:sp>
        <p:nvSpPr>
          <p:cNvPr id="24" name="Picture Placeholder 23">
            <a:extLst>
              <a:ext uri="{FF2B5EF4-FFF2-40B4-BE49-F238E27FC236}">
                <a16:creationId xmlns:a16="http://schemas.microsoft.com/office/drawing/2014/main" id="{688EBAC7-C603-4281-9824-1F13AEA771F0}"/>
              </a:ext>
            </a:extLst>
          </p:cNvPr>
          <p:cNvSpPr>
            <a:spLocks noGrp="1"/>
          </p:cNvSpPr>
          <p:nvPr>
            <p:ph type="pic" sz="quarter" idx="19"/>
          </p:nvPr>
        </p:nvSpPr>
        <p:spPr>
          <a:xfrm>
            <a:off x="587375" y="4692580"/>
            <a:ext cx="1652400" cy="2167200"/>
          </a:xfrm>
          <a:solidFill>
            <a:schemeClr val="tx1"/>
          </a:solidFill>
        </p:spPr>
        <p:txBody>
          <a:bodyPr/>
          <a:lstStyle>
            <a:lvl1pPr>
              <a:defRPr>
                <a:solidFill>
                  <a:schemeClr val="bg1"/>
                </a:solidFill>
              </a:defRPr>
            </a:lvl1pPr>
          </a:lstStyle>
          <a:p>
            <a:endParaRPr lang="en-US"/>
          </a:p>
        </p:txBody>
      </p:sp>
      <p:sp>
        <p:nvSpPr>
          <p:cNvPr id="20" name="Picture Placeholder 19">
            <a:extLst>
              <a:ext uri="{FF2B5EF4-FFF2-40B4-BE49-F238E27FC236}">
                <a16:creationId xmlns:a16="http://schemas.microsoft.com/office/drawing/2014/main" id="{1B6229F4-FCC9-41F6-B5E2-3892FA207A51}"/>
              </a:ext>
            </a:extLst>
          </p:cNvPr>
          <p:cNvSpPr>
            <a:spLocks noGrp="1"/>
          </p:cNvSpPr>
          <p:nvPr>
            <p:ph type="pic" sz="quarter" idx="18"/>
          </p:nvPr>
        </p:nvSpPr>
        <p:spPr>
          <a:xfrm>
            <a:off x="4083917" y="0"/>
            <a:ext cx="1652400" cy="1627200"/>
          </a:xfrm>
          <a:solidFill>
            <a:schemeClr val="tx1"/>
          </a:solidFill>
        </p:spPr>
        <p:txBody>
          <a:bodyPr/>
          <a:lstStyle>
            <a:lvl1pPr>
              <a:defRPr>
                <a:solidFill>
                  <a:schemeClr val="bg1"/>
                </a:solidFill>
              </a:defRPr>
            </a:lvl1pPr>
          </a:lstStyle>
          <a:p>
            <a:endParaRPr lang="en-US"/>
          </a:p>
        </p:txBody>
      </p:sp>
      <p:sp>
        <p:nvSpPr>
          <p:cNvPr id="16" name="Picture Placeholder 15">
            <a:extLst>
              <a:ext uri="{FF2B5EF4-FFF2-40B4-BE49-F238E27FC236}">
                <a16:creationId xmlns:a16="http://schemas.microsoft.com/office/drawing/2014/main" id="{835AAA9C-4C7D-439C-84C0-D28FA3E5D7EA}"/>
              </a:ext>
            </a:extLst>
          </p:cNvPr>
          <p:cNvSpPr>
            <a:spLocks noGrp="1"/>
          </p:cNvSpPr>
          <p:nvPr>
            <p:ph type="pic" sz="quarter" idx="16"/>
          </p:nvPr>
        </p:nvSpPr>
        <p:spPr>
          <a:xfrm>
            <a:off x="587375" y="0"/>
            <a:ext cx="1652400" cy="4600800"/>
          </a:xfrm>
          <a:solidFill>
            <a:schemeClr val="tx1"/>
          </a:solidFill>
        </p:spPr>
        <p:txBody>
          <a:bodyPr/>
          <a:lstStyle>
            <a:lvl1pPr>
              <a:defRPr>
                <a:solidFill>
                  <a:schemeClr val="bg1"/>
                </a:solidFill>
              </a:defRPr>
            </a:lvl1pPr>
          </a:lstStyle>
          <a:p>
            <a:endParaRPr lang="en-US"/>
          </a:p>
        </p:txBody>
      </p:sp>
      <p:sp>
        <p:nvSpPr>
          <p:cNvPr id="18" name="Picture Placeholder 17">
            <a:extLst>
              <a:ext uri="{FF2B5EF4-FFF2-40B4-BE49-F238E27FC236}">
                <a16:creationId xmlns:a16="http://schemas.microsoft.com/office/drawing/2014/main" id="{7E92E920-271B-4BE2-AA3D-C1F171616435}"/>
              </a:ext>
            </a:extLst>
          </p:cNvPr>
          <p:cNvSpPr>
            <a:spLocks noGrp="1"/>
          </p:cNvSpPr>
          <p:nvPr>
            <p:ph type="pic" sz="quarter" idx="17"/>
          </p:nvPr>
        </p:nvSpPr>
        <p:spPr>
          <a:xfrm>
            <a:off x="2335647" y="0"/>
            <a:ext cx="1652400" cy="3009600"/>
          </a:xfrm>
          <a:solidFill>
            <a:schemeClr val="tx1"/>
          </a:solidFill>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BDCF224-713C-48D6-8BE7-595EE2C9418F}"/>
              </a:ext>
            </a:extLst>
          </p:cNvPr>
          <p:cNvSpPr>
            <a:spLocks noGrp="1"/>
          </p:cNvSpPr>
          <p:nvPr>
            <p:ph type="sldNum" sz="quarter" idx="12"/>
          </p:nvPr>
        </p:nvSpPr>
        <p:spPr/>
        <p:txBody>
          <a:bodyPr/>
          <a:lstStyle/>
          <a:p>
            <a:fld id="{15EA7D69-00A8-46B1-A50F-232D4D1EE3F7}" type="slidenum">
              <a:rPr lang="en-US" smtClean="0"/>
              <a:t>‹#›</a:t>
            </a:fld>
            <a:endParaRPr lang="en-US"/>
          </a:p>
        </p:txBody>
      </p:sp>
      <p:sp>
        <p:nvSpPr>
          <p:cNvPr id="7" name="Title 6">
            <a:extLst>
              <a:ext uri="{FF2B5EF4-FFF2-40B4-BE49-F238E27FC236}">
                <a16:creationId xmlns:a16="http://schemas.microsoft.com/office/drawing/2014/main" id="{1AAF5158-B492-48B0-A826-8976EEBEB3C9}"/>
              </a:ext>
            </a:extLst>
          </p:cNvPr>
          <p:cNvSpPr>
            <a:spLocks noGrp="1"/>
          </p:cNvSpPr>
          <p:nvPr>
            <p:ph type="title" hasCustomPrompt="1"/>
          </p:nvPr>
        </p:nvSpPr>
        <p:spPr>
          <a:xfrm>
            <a:off x="6539060" y="490833"/>
            <a:ext cx="5065565" cy="445870"/>
          </a:xfrm>
        </p:spPr>
        <p:txBody>
          <a:bodyPr/>
          <a:lstStyle/>
          <a:p>
            <a:r>
              <a:rPr lang="en-US"/>
              <a:t>Click to edit title</a:t>
            </a:r>
          </a:p>
        </p:txBody>
      </p:sp>
      <p:sp>
        <p:nvSpPr>
          <p:cNvPr id="4" name="Text Placeholder 3">
            <a:extLst>
              <a:ext uri="{FF2B5EF4-FFF2-40B4-BE49-F238E27FC236}">
                <a16:creationId xmlns:a16="http://schemas.microsoft.com/office/drawing/2014/main" id="{9EBDF656-2C8E-4382-AB77-76A226AE8705}"/>
              </a:ext>
            </a:extLst>
          </p:cNvPr>
          <p:cNvSpPr>
            <a:spLocks noGrp="1"/>
          </p:cNvSpPr>
          <p:nvPr>
            <p:ph type="body" sz="quarter" idx="13" hasCustomPrompt="1"/>
          </p:nvPr>
        </p:nvSpPr>
        <p:spPr>
          <a:xfrm>
            <a:off x="6539060" y="948552"/>
            <a:ext cx="5065565" cy="356142"/>
          </a:xfrm>
        </p:spPr>
        <p:txBody>
          <a:bodyPr>
            <a:noAutofit/>
          </a:bodyPr>
          <a:lstStyle>
            <a:lvl1pPr>
              <a:defRPr kumimoji="0" lang="en-US" sz="2000" b="0" i="0" u="none" strike="noStrike" kern="0" cap="all" spc="-25" normalizeH="0" baseline="0" dirty="0" smtClean="0">
                <a:ln>
                  <a:noFill/>
                </a:ln>
                <a:solidFill>
                  <a:schemeClr val="accent1"/>
                </a:solidFill>
                <a:effectLst/>
                <a:uLnTx/>
                <a:uFillTx/>
                <a:latin typeface="Arial"/>
                <a:ea typeface="+mj-ea"/>
                <a:cs typeface="Arial"/>
              </a:defRPr>
            </a:lvl1pPr>
          </a:lstStyle>
          <a:p>
            <a:pPr marL="12700" marR="0" lvl="0" indent="0" algn="l" defTabSz="914400" rtl="0" eaLnBrk="1" fontAlgn="auto" latinLnBrk="0" hangingPunct="1">
              <a:lnSpc>
                <a:spcPct val="90000"/>
              </a:lnSpc>
              <a:spcBef>
                <a:spcPts val="405"/>
              </a:spcBef>
              <a:spcAft>
                <a:spcPts val="0"/>
              </a:spcAft>
              <a:buClrTx/>
              <a:buSzTx/>
              <a:buFontTx/>
              <a:buNone/>
              <a:tabLst>
                <a:tab pos="2060575" algn="l"/>
              </a:tabLst>
              <a:defRPr/>
            </a:pPr>
            <a:r>
              <a:rPr lang="en-US"/>
              <a:t>Click to edit text styles</a:t>
            </a:r>
          </a:p>
        </p:txBody>
      </p:sp>
      <p:sp>
        <p:nvSpPr>
          <p:cNvPr id="3" name="Content Placeholder 2">
            <a:extLst>
              <a:ext uri="{FF2B5EF4-FFF2-40B4-BE49-F238E27FC236}">
                <a16:creationId xmlns:a16="http://schemas.microsoft.com/office/drawing/2014/main" id="{5874FFC9-3F69-44B2-B22D-58B0C5395A22}"/>
              </a:ext>
            </a:extLst>
          </p:cNvPr>
          <p:cNvSpPr>
            <a:spLocks noGrp="1"/>
          </p:cNvSpPr>
          <p:nvPr>
            <p:ph sz="quarter" idx="15"/>
          </p:nvPr>
        </p:nvSpPr>
        <p:spPr>
          <a:xfrm>
            <a:off x="6539060" y="2612571"/>
            <a:ext cx="5065565" cy="3516767"/>
          </a:xfrm>
        </p:spPr>
        <p:txBody>
          <a:bodyPr/>
          <a:lstStyle>
            <a:lvl3pPr marL="0" indent="0">
              <a:buNone/>
              <a:defRPr sz="1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Rectangle 31">
            <a:extLst>
              <a:ext uri="{FF2B5EF4-FFF2-40B4-BE49-F238E27FC236}">
                <a16:creationId xmlns:a16="http://schemas.microsoft.com/office/drawing/2014/main" id="{B0EFD815-4408-409C-8324-A984F87A3460}"/>
              </a:ext>
            </a:extLst>
          </p:cNvPr>
          <p:cNvSpPr/>
          <p:nvPr userDrawn="1"/>
        </p:nvSpPr>
        <p:spPr>
          <a:xfrm>
            <a:off x="5758775" y="5846323"/>
            <a:ext cx="758757" cy="1011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55503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1162">
          <p15:clr>
            <a:srgbClr val="FBAE40"/>
          </p15:clr>
        </p15:guide>
        <p15:guide id="3" pos="370">
          <p15:clr>
            <a:srgbClr val="FBAE40"/>
          </p15:clr>
        </p15:guide>
        <p15:guide id="4" pos="7310">
          <p15:clr>
            <a:srgbClr val="FBAE40"/>
          </p15:clr>
        </p15:guide>
        <p15:guide id="5"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Imag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BDCF224-713C-48D6-8BE7-595EE2C9418F}"/>
              </a:ext>
            </a:extLst>
          </p:cNvPr>
          <p:cNvSpPr>
            <a:spLocks noGrp="1"/>
          </p:cNvSpPr>
          <p:nvPr>
            <p:ph type="sldNum" sz="quarter" idx="12"/>
          </p:nvPr>
        </p:nvSpPr>
        <p:spPr/>
        <p:txBody>
          <a:bodyPr/>
          <a:lstStyle/>
          <a:p>
            <a:fld id="{15EA7D69-00A8-46B1-A50F-232D4D1EE3F7}" type="slidenum">
              <a:rPr lang="en-US" smtClean="0"/>
              <a:t>‹#›</a:t>
            </a:fld>
            <a:endParaRPr lang="en-US"/>
          </a:p>
        </p:txBody>
      </p:sp>
      <p:sp>
        <p:nvSpPr>
          <p:cNvPr id="7" name="Title 6">
            <a:extLst>
              <a:ext uri="{FF2B5EF4-FFF2-40B4-BE49-F238E27FC236}">
                <a16:creationId xmlns:a16="http://schemas.microsoft.com/office/drawing/2014/main" id="{1AAF5158-B492-48B0-A826-8976EEBEB3C9}"/>
              </a:ext>
            </a:extLst>
          </p:cNvPr>
          <p:cNvSpPr>
            <a:spLocks noGrp="1"/>
          </p:cNvSpPr>
          <p:nvPr>
            <p:ph type="title" hasCustomPrompt="1"/>
          </p:nvPr>
        </p:nvSpPr>
        <p:spPr>
          <a:xfrm>
            <a:off x="6539060" y="490833"/>
            <a:ext cx="5065565" cy="445870"/>
          </a:xfrm>
        </p:spPr>
        <p:txBody>
          <a:bodyPr/>
          <a:lstStyle/>
          <a:p>
            <a:r>
              <a:rPr lang="en-US"/>
              <a:t>Click to edit title</a:t>
            </a:r>
          </a:p>
        </p:txBody>
      </p:sp>
      <p:sp>
        <p:nvSpPr>
          <p:cNvPr id="4" name="Text Placeholder 3">
            <a:extLst>
              <a:ext uri="{FF2B5EF4-FFF2-40B4-BE49-F238E27FC236}">
                <a16:creationId xmlns:a16="http://schemas.microsoft.com/office/drawing/2014/main" id="{9EBDF656-2C8E-4382-AB77-76A226AE8705}"/>
              </a:ext>
            </a:extLst>
          </p:cNvPr>
          <p:cNvSpPr>
            <a:spLocks noGrp="1"/>
          </p:cNvSpPr>
          <p:nvPr>
            <p:ph type="body" sz="quarter" idx="13" hasCustomPrompt="1"/>
          </p:nvPr>
        </p:nvSpPr>
        <p:spPr>
          <a:xfrm>
            <a:off x="6539060" y="948552"/>
            <a:ext cx="5065565" cy="356142"/>
          </a:xfrm>
        </p:spPr>
        <p:txBody>
          <a:bodyPr>
            <a:noAutofit/>
          </a:bodyPr>
          <a:lstStyle>
            <a:lvl1pPr>
              <a:defRPr kumimoji="0" lang="en-US" sz="2000" b="0" i="0" u="none" strike="noStrike" kern="0" cap="all" spc="-25" normalizeH="0" baseline="0" dirty="0" smtClean="0">
                <a:ln>
                  <a:noFill/>
                </a:ln>
                <a:solidFill>
                  <a:schemeClr val="accent1"/>
                </a:solidFill>
                <a:effectLst/>
                <a:uLnTx/>
                <a:uFillTx/>
                <a:latin typeface="Arial"/>
                <a:ea typeface="+mj-ea"/>
                <a:cs typeface="Arial"/>
              </a:defRPr>
            </a:lvl1pPr>
          </a:lstStyle>
          <a:p>
            <a:pPr marL="12700" marR="0" lvl="0" indent="0" algn="l" defTabSz="914400" rtl="0" eaLnBrk="1" fontAlgn="auto" latinLnBrk="0" hangingPunct="1">
              <a:lnSpc>
                <a:spcPct val="90000"/>
              </a:lnSpc>
              <a:spcBef>
                <a:spcPts val="405"/>
              </a:spcBef>
              <a:spcAft>
                <a:spcPts val="0"/>
              </a:spcAft>
              <a:buClrTx/>
              <a:buSzTx/>
              <a:buFontTx/>
              <a:buNone/>
              <a:tabLst>
                <a:tab pos="2060575" algn="l"/>
              </a:tabLst>
              <a:defRPr/>
            </a:pPr>
            <a:r>
              <a:rPr lang="en-US"/>
              <a:t>Click to edit text styles</a:t>
            </a:r>
          </a:p>
        </p:txBody>
      </p:sp>
      <p:sp>
        <p:nvSpPr>
          <p:cNvPr id="2" name="Rectangle 1">
            <a:extLst>
              <a:ext uri="{FF2B5EF4-FFF2-40B4-BE49-F238E27FC236}">
                <a16:creationId xmlns:a16="http://schemas.microsoft.com/office/drawing/2014/main" id="{35D8822A-87CD-4C76-BBEB-AFB6242990EE}"/>
              </a:ext>
            </a:extLst>
          </p:cNvPr>
          <p:cNvSpPr/>
          <p:nvPr userDrawn="1"/>
        </p:nvSpPr>
        <p:spPr>
          <a:xfrm>
            <a:off x="6101426" y="6129338"/>
            <a:ext cx="435042"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Picture Placeholder 10">
            <a:extLst>
              <a:ext uri="{FF2B5EF4-FFF2-40B4-BE49-F238E27FC236}">
                <a16:creationId xmlns:a16="http://schemas.microsoft.com/office/drawing/2014/main" id="{0A374A28-BD26-479B-AA45-4C6D2966AFE2}"/>
              </a:ext>
            </a:extLst>
          </p:cNvPr>
          <p:cNvSpPr>
            <a:spLocks noGrp="1"/>
          </p:cNvSpPr>
          <p:nvPr>
            <p:ph type="pic" sz="quarter" idx="14" hasCustomPrompt="1"/>
          </p:nvPr>
        </p:nvSpPr>
        <p:spPr>
          <a:xfrm>
            <a:off x="592712" y="0"/>
            <a:ext cx="5504400" cy="6858000"/>
          </a:xfrm>
          <a:custGeom>
            <a:avLst/>
            <a:gdLst>
              <a:gd name="connsiteX0" fmla="*/ 0 w 5504400"/>
              <a:gd name="connsiteY0" fmla="*/ 0 h 6858000"/>
              <a:gd name="connsiteX1" fmla="*/ 5504400 w 5504400"/>
              <a:gd name="connsiteY1" fmla="*/ 0 h 6858000"/>
              <a:gd name="connsiteX2" fmla="*/ 5504400 w 5504400"/>
              <a:gd name="connsiteY2" fmla="*/ 1628775 h 6858000"/>
              <a:gd name="connsiteX3" fmla="*/ 4588888 w 5504400"/>
              <a:gd name="connsiteY3" fmla="*/ 1628775 h 6858000"/>
              <a:gd name="connsiteX4" fmla="*/ 4588888 w 5504400"/>
              <a:gd name="connsiteY4" fmla="*/ 1628776 h 6858000"/>
              <a:gd name="connsiteX5" fmla="*/ 4398126 w 5504400"/>
              <a:gd name="connsiteY5" fmla="*/ 1628776 h 6858000"/>
              <a:gd name="connsiteX6" fmla="*/ 4398126 w 5504400"/>
              <a:gd name="connsiteY6" fmla="*/ 6129304 h 6858000"/>
              <a:gd name="connsiteX7" fmla="*/ 4588888 w 5504400"/>
              <a:gd name="connsiteY7" fmla="*/ 6129304 h 6858000"/>
              <a:gd name="connsiteX8" fmla="*/ 4588888 w 5504400"/>
              <a:gd name="connsiteY8" fmla="*/ 6129338 h 6858000"/>
              <a:gd name="connsiteX9" fmla="*/ 5504400 w 5504400"/>
              <a:gd name="connsiteY9" fmla="*/ 6129338 h 6858000"/>
              <a:gd name="connsiteX10" fmla="*/ 5504400 w 5504400"/>
              <a:gd name="connsiteY10" fmla="*/ 6858000 h 6858000"/>
              <a:gd name="connsiteX11" fmla="*/ 0 w 55044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4400" h="6858000">
                <a:moveTo>
                  <a:pt x="0" y="0"/>
                </a:moveTo>
                <a:lnTo>
                  <a:pt x="5504400" y="0"/>
                </a:lnTo>
                <a:lnTo>
                  <a:pt x="5504400" y="1628775"/>
                </a:lnTo>
                <a:lnTo>
                  <a:pt x="4588888" y="1628775"/>
                </a:lnTo>
                <a:lnTo>
                  <a:pt x="4588888" y="1628776"/>
                </a:lnTo>
                <a:lnTo>
                  <a:pt x="4398126" y="1628776"/>
                </a:lnTo>
                <a:lnTo>
                  <a:pt x="4398126" y="6129304"/>
                </a:lnTo>
                <a:lnTo>
                  <a:pt x="4588888" y="6129304"/>
                </a:lnTo>
                <a:lnTo>
                  <a:pt x="4588888" y="6129338"/>
                </a:lnTo>
                <a:lnTo>
                  <a:pt x="5504400" y="6129338"/>
                </a:lnTo>
                <a:lnTo>
                  <a:pt x="5504400" y="6858000"/>
                </a:lnTo>
                <a:lnTo>
                  <a:pt x="0" y="6858000"/>
                </a:lnTo>
                <a:close/>
              </a:path>
            </a:pathLst>
          </a:custGeom>
          <a:solidFill>
            <a:schemeClr val="tx1"/>
          </a:solidFill>
        </p:spPr>
        <p:txBody>
          <a:bodyPr wrap="square" lIns="216000" tIns="378000" rIns="180000">
            <a:noAutofit/>
          </a:bodyPr>
          <a:lstStyle>
            <a:lvl1pPr>
              <a:defRPr>
                <a:solidFill>
                  <a:schemeClr val="bg1"/>
                </a:solidFill>
              </a:defRPr>
            </a:lvl1pPr>
          </a:lstStyle>
          <a:p>
            <a:r>
              <a:rPr lang="en-GB"/>
              <a:t>Insert picture</a:t>
            </a:r>
            <a:endParaRPr lang="en-US"/>
          </a:p>
        </p:txBody>
      </p:sp>
      <p:sp>
        <p:nvSpPr>
          <p:cNvPr id="12" name="object 7">
            <a:extLst>
              <a:ext uri="{FF2B5EF4-FFF2-40B4-BE49-F238E27FC236}">
                <a16:creationId xmlns:a16="http://schemas.microsoft.com/office/drawing/2014/main" id="{38E8F518-434C-4286-AB8B-96D7C1148FB9}"/>
              </a:ext>
            </a:extLst>
          </p:cNvPr>
          <p:cNvSpPr/>
          <p:nvPr userDrawn="1"/>
        </p:nvSpPr>
        <p:spPr>
          <a:xfrm rot="5400000">
            <a:off x="2833648" y="3783172"/>
            <a:ext cx="4500564" cy="191771"/>
          </a:xfrm>
          <a:custGeom>
            <a:avLst/>
            <a:gdLst/>
            <a:ahLst/>
            <a:cxnLst/>
            <a:rect l="l" t="t" r="r" b="b"/>
            <a:pathLst>
              <a:path w="4919345" h="154305">
                <a:moveTo>
                  <a:pt x="4919306" y="0"/>
                </a:moveTo>
                <a:lnTo>
                  <a:pt x="0" y="0"/>
                </a:lnTo>
                <a:lnTo>
                  <a:pt x="0" y="153797"/>
                </a:lnTo>
                <a:lnTo>
                  <a:pt x="4919306" y="153797"/>
                </a:lnTo>
                <a:lnTo>
                  <a:pt x="4919306" y="0"/>
                </a:lnTo>
                <a:close/>
              </a:path>
            </a:pathLst>
          </a:custGeom>
          <a:solidFill>
            <a:schemeClr val="accent4"/>
          </a:solidFill>
        </p:spPr>
        <p:txBody>
          <a:bodyPr wrap="square" lIns="0" tIns="0" rIns="0" bIns="0" rtlCol="0"/>
          <a:lstStyle/>
          <a:p>
            <a:endParaRPr/>
          </a:p>
        </p:txBody>
      </p:sp>
      <p:sp>
        <p:nvSpPr>
          <p:cNvPr id="16" name="Content Placeholder 15">
            <a:extLst>
              <a:ext uri="{FF2B5EF4-FFF2-40B4-BE49-F238E27FC236}">
                <a16:creationId xmlns:a16="http://schemas.microsoft.com/office/drawing/2014/main" id="{1711D87E-9BD7-4B3F-BEED-3DC511363C0B}"/>
              </a:ext>
            </a:extLst>
          </p:cNvPr>
          <p:cNvSpPr>
            <a:spLocks noGrp="1"/>
          </p:cNvSpPr>
          <p:nvPr>
            <p:ph sz="quarter" idx="15"/>
          </p:nvPr>
        </p:nvSpPr>
        <p:spPr>
          <a:xfrm>
            <a:off x="5457825" y="1849438"/>
            <a:ext cx="6146800" cy="4059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296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1162">
          <p15:clr>
            <a:srgbClr val="FBAE40"/>
          </p15:clr>
        </p15:guide>
        <p15:guide id="3" pos="370">
          <p15:clr>
            <a:srgbClr val="FBAE40"/>
          </p15:clr>
        </p15:guide>
        <p15:guide id="4" pos="7310">
          <p15:clr>
            <a:srgbClr val="FBAE40"/>
          </p15:clr>
        </p15:guide>
        <p15:guide id="5"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box and Keylin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BDCF224-713C-48D6-8BE7-595EE2C9418F}"/>
              </a:ext>
            </a:extLst>
          </p:cNvPr>
          <p:cNvSpPr>
            <a:spLocks noGrp="1"/>
          </p:cNvSpPr>
          <p:nvPr>
            <p:ph type="sldNum" sz="quarter" idx="12"/>
          </p:nvPr>
        </p:nvSpPr>
        <p:spPr/>
        <p:txBody>
          <a:bodyPr/>
          <a:lstStyle/>
          <a:p>
            <a:fld id="{15EA7D69-00A8-46B1-A50F-232D4D1EE3F7}" type="slidenum">
              <a:rPr lang="en-US" smtClean="0"/>
              <a:t>‹#›</a:t>
            </a:fld>
            <a:endParaRPr lang="en-US"/>
          </a:p>
        </p:txBody>
      </p:sp>
      <p:sp>
        <p:nvSpPr>
          <p:cNvPr id="7" name="Title 6">
            <a:extLst>
              <a:ext uri="{FF2B5EF4-FFF2-40B4-BE49-F238E27FC236}">
                <a16:creationId xmlns:a16="http://schemas.microsoft.com/office/drawing/2014/main" id="{1AAF5158-B492-48B0-A826-8976EEBEB3C9}"/>
              </a:ext>
            </a:extLst>
          </p:cNvPr>
          <p:cNvSpPr>
            <a:spLocks noGrp="1"/>
          </p:cNvSpPr>
          <p:nvPr>
            <p:ph type="title"/>
          </p:nvPr>
        </p:nvSpPr>
        <p:spPr>
          <a:xfrm>
            <a:off x="577947" y="490833"/>
            <a:ext cx="9937653" cy="445870"/>
          </a:xfrm>
        </p:spPr>
        <p:txBody>
          <a:bodyPr/>
          <a:lstStyle/>
          <a:p>
            <a:r>
              <a:rPr lang="en-US"/>
              <a:t>Click to edit Master title style</a:t>
            </a:r>
          </a:p>
        </p:txBody>
      </p:sp>
      <p:sp>
        <p:nvSpPr>
          <p:cNvPr id="4" name="Text Placeholder 3">
            <a:extLst>
              <a:ext uri="{FF2B5EF4-FFF2-40B4-BE49-F238E27FC236}">
                <a16:creationId xmlns:a16="http://schemas.microsoft.com/office/drawing/2014/main" id="{9EBDF656-2C8E-4382-AB77-76A226AE8705}"/>
              </a:ext>
            </a:extLst>
          </p:cNvPr>
          <p:cNvSpPr>
            <a:spLocks noGrp="1"/>
          </p:cNvSpPr>
          <p:nvPr>
            <p:ph type="body" sz="quarter" idx="13"/>
          </p:nvPr>
        </p:nvSpPr>
        <p:spPr>
          <a:xfrm>
            <a:off x="577947" y="948552"/>
            <a:ext cx="9937653" cy="356142"/>
          </a:xfrm>
        </p:spPr>
        <p:txBody>
          <a:bodyPr>
            <a:noAutofit/>
          </a:bodyPr>
          <a:lstStyle>
            <a:lvl1pPr>
              <a:defRPr kumimoji="0" lang="en-US" sz="2000" b="0" i="0" u="none" strike="noStrike" kern="0" cap="all" spc="-25" normalizeH="0" baseline="0" dirty="0" smtClean="0">
                <a:ln>
                  <a:noFill/>
                </a:ln>
                <a:solidFill>
                  <a:schemeClr val="accent1"/>
                </a:solidFill>
                <a:effectLst/>
                <a:uLnTx/>
                <a:uFillTx/>
                <a:latin typeface="Arial"/>
                <a:ea typeface="+mj-ea"/>
                <a:cs typeface="Arial"/>
              </a:defRPr>
            </a:lvl1pPr>
          </a:lstStyle>
          <a:p>
            <a:pPr marL="12700" marR="0" lvl="0" indent="0" algn="l" defTabSz="914400" rtl="0" eaLnBrk="1" fontAlgn="auto" latinLnBrk="0" hangingPunct="1">
              <a:lnSpc>
                <a:spcPct val="90000"/>
              </a:lnSpc>
              <a:spcBef>
                <a:spcPts val="405"/>
              </a:spcBef>
              <a:spcAft>
                <a:spcPts val="0"/>
              </a:spcAft>
              <a:buClrTx/>
              <a:buSzTx/>
              <a:buFontTx/>
              <a:buNone/>
              <a:tabLst>
                <a:tab pos="2060575" algn="l"/>
              </a:tabLst>
              <a:defRPr/>
            </a:pPr>
            <a:r>
              <a:rPr lang="en-US"/>
              <a:t>Click to edit Master text styles</a:t>
            </a:r>
          </a:p>
        </p:txBody>
      </p:sp>
      <p:sp>
        <p:nvSpPr>
          <p:cNvPr id="9" name="bk object 18">
            <a:extLst>
              <a:ext uri="{FF2B5EF4-FFF2-40B4-BE49-F238E27FC236}">
                <a16:creationId xmlns:a16="http://schemas.microsoft.com/office/drawing/2014/main" id="{68545130-7E24-4D0A-B5A7-8D0EC7502E95}"/>
              </a:ext>
            </a:extLst>
          </p:cNvPr>
          <p:cNvSpPr/>
          <p:nvPr userDrawn="1"/>
        </p:nvSpPr>
        <p:spPr>
          <a:xfrm>
            <a:off x="-1" y="1628775"/>
            <a:ext cx="6761747" cy="4500563"/>
          </a:xfrm>
          <a:custGeom>
            <a:avLst/>
            <a:gdLst/>
            <a:ahLst/>
            <a:cxnLst/>
            <a:rect l="l" t="t" r="r" b="b"/>
            <a:pathLst>
              <a:path w="191770" h="7014209">
                <a:moveTo>
                  <a:pt x="0" y="7013638"/>
                </a:moveTo>
                <a:lnTo>
                  <a:pt x="191643" y="7013638"/>
                </a:lnTo>
                <a:lnTo>
                  <a:pt x="191643" y="0"/>
                </a:lnTo>
                <a:lnTo>
                  <a:pt x="0" y="0"/>
                </a:lnTo>
                <a:lnTo>
                  <a:pt x="0" y="701363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solidFill>
                <a:schemeClr val="lt1"/>
              </a:solidFill>
            </a:endParaRPr>
          </a:p>
        </p:txBody>
      </p:sp>
      <p:sp>
        <p:nvSpPr>
          <p:cNvPr id="13" name="Freeform: Shape 12">
            <a:extLst>
              <a:ext uri="{FF2B5EF4-FFF2-40B4-BE49-F238E27FC236}">
                <a16:creationId xmlns:a16="http://schemas.microsoft.com/office/drawing/2014/main" id="{BEDE2656-74A4-4BBC-9140-3A6F1092342D}"/>
              </a:ext>
            </a:extLst>
          </p:cNvPr>
          <p:cNvSpPr/>
          <p:nvPr userDrawn="1"/>
        </p:nvSpPr>
        <p:spPr>
          <a:xfrm>
            <a:off x="8478982" y="1628775"/>
            <a:ext cx="3713018" cy="4500563"/>
          </a:xfrm>
          <a:custGeom>
            <a:avLst/>
            <a:gdLst>
              <a:gd name="connsiteX0" fmla="*/ 378182 w 3713018"/>
              <a:gd name="connsiteY0" fmla="*/ 0 h 4500563"/>
              <a:gd name="connsiteX1" fmla="*/ 3713018 w 3713018"/>
              <a:gd name="connsiteY1" fmla="*/ 0 h 4500563"/>
              <a:gd name="connsiteX2" fmla="*/ 3713018 w 3713018"/>
              <a:gd name="connsiteY2" fmla="*/ 4500563 h 4500563"/>
              <a:gd name="connsiteX3" fmla="*/ 378182 w 3713018"/>
              <a:gd name="connsiteY3" fmla="*/ 4500563 h 4500563"/>
              <a:gd name="connsiteX4" fmla="*/ 0 w 3713018"/>
              <a:gd name="connsiteY4" fmla="*/ 4122381 h 4500563"/>
              <a:gd name="connsiteX5" fmla="*/ 0 w 3713018"/>
              <a:gd name="connsiteY5" fmla="*/ 378182 h 4500563"/>
              <a:gd name="connsiteX6" fmla="*/ 378182 w 3713018"/>
              <a:gd name="connsiteY6" fmla="*/ 0 h 450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3018" h="4500563">
                <a:moveTo>
                  <a:pt x="378182" y="0"/>
                </a:moveTo>
                <a:lnTo>
                  <a:pt x="3713018" y="0"/>
                </a:lnTo>
                <a:lnTo>
                  <a:pt x="3713018" y="4500563"/>
                </a:lnTo>
                <a:lnTo>
                  <a:pt x="378182" y="4500563"/>
                </a:lnTo>
                <a:cubicBezTo>
                  <a:pt x="169318" y="4500563"/>
                  <a:pt x="0" y="4331245"/>
                  <a:pt x="0" y="4122381"/>
                </a:cubicBezTo>
                <a:lnTo>
                  <a:pt x="0" y="378182"/>
                </a:lnTo>
                <a:cubicBezTo>
                  <a:pt x="0" y="169318"/>
                  <a:pt x="169318" y="0"/>
                  <a:pt x="378182" y="0"/>
                </a:cubicBezTo>
                <a:close/>
              </a:path>
            </a:pathLst>
          </a:cu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en-US">
              <a:solidFill>
                <a:schemeClr val="tx1"/>
              </a:solidFill>
            </a:endParaRPr>
          </a:p>
        </p:txBody>
      </p:sp>
      <p:sp>
        <p:nvSpPr>
          <p:cNvPr id="14" name="bk object 18">
            <a:extLst>
              <a:ext uri="{FF2B5EF4-FFF2-40B4-BE49-F238E27FC236}">
                <a16:creationId xmlns:a16="http://schemas.microsoft.com/office/drawing/2014/main" id="{369B4CF5-13E1-4865-93A7-9437566FC427}"/>
              </a:ext>
            </a:extLst>
          </p:cNvPr>
          <p:cNvSpPr/>
          <p:nvPr userDrawn="1"/>
        </p:nvSpPr>
        <p:spPr>
          <a:xfrm>
            <a:off x="6693939" y="1628775"/>
            <a:ext cx="191770" cy="4500000"/>
          </a:xfrm>
          <a:custGeom>
            <a:avLst/>
            <a:gdLst/>
            <a:ahLst/>
            <a:cxnLst/>
            <a:rect l="l" t="t" r="r" b="b"/>
            <a:pathLst>
              <a:path w="191770" h="7014209">
                <a:moveTo>
                  <a:pt x="0" y="7013638"/>
                </a:moveTo>
                <a:lnTo>
                  <a:pt x="191643" y="7013638"/>
                </a:lnTo>
                <a:lnTo>
                  <a:pt x="191643" y="0"/>
                </a:lnTo>
                <a:lnTo>
                  <a:pt x="0" y="0"/>
                </a:lnTo>
                <a:lnTo>
                  <a:pt x="0" y="7013638"/>
                </a:lnTo>
                <a:close/>
              </a:path>
            </a:pathLst>
          </a:custGeom>
          <a:solidFill>
            <a:schemeClr val="accent4"/>
          </a:solidFill>
        </p:spPr>
        <p:txBody>
          <a:bodyPr wrap="square" lIns="0" tIns="0" rIns="0" bIns="0" rtlCol="0"/>
          <a:lstStyle/>
          <a:p>
            <a:endParaRPr/>
          </a:p>
        </p:txBody>
      </p:sp>
      <p:sp>
        <p:nvSpPr>
          <p:cNvPr id="15" name="Content Placeholder 14">
            <a:extLst>
              <a:ext uri="{FF2B5EF4-FFF2-40B4-BE49-F238E27FC236}">
                <a16:creationId xmlns:a16="http://schemas.microsoft.com/office/drawing/2014/main" id="{C03A7D93-C1E2-4743-B813-5C76E85F9869}"/>
              </a:ext>
            </a:extLst>
          </p:cNvPr>
          <p:cNvSpPr>
            <a:spLocks noGrp="1"/>
          </p:cNvSpPr>
          <p:nvPr>
            <p:ph sz="quarter" idx="14"/>
          </p:nvPr>
        </p:nvSpPr>
        <p:spPr>
          <a:xfrm>
            <a:off x="587376" y="1841500"/>
            <a:ext cx="5547810" cy="4075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788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1162">
          <p15:clr>
            <a:srgbClr val="FBAE40"/>
          </p15:clr>
        </p15:guide>
        <p15:guide id="3" pos="370">
          <p15:clr>
            <a:srgbClr val="FBAE40"/>
          </p15:clr>
        </p15:guide>
        <p15:guide id="4" pos="7310">
          <p15:clr>
            <a:srgbClr val="FBAE40"/>
          </p15:clr>
        </p15:guide>
        <p15:guide id="5"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box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BC22AD-5F39-4F43-BA2B-AF69EE489D76}"/>
              </a:ext>
            </a:extLst>
          </p:cNvPr>
          <p:cNvSpPr/>
          <p:nvPr userDrawn="1"/>
        </p:nvSpPr>
        <p:spPr>
          <a:xfrm>
            <a:off x="5680477" y="6129338"/>
            <a:ext cx="855991"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DBDCF224-713C-48D6-8BE7-595EE2C9418F}"/>
              </a:ext>
            </a:extLst>
          </p:cNvPr>
          <p:cNvSpPr>
            <a:spLocks noGrp="1"/>
          </p:cNvSpPr>
          <p:nvPr>
            <p:ph type="sldNum" sz="quarter" idx="12"/>
          </p:nvPr>
        </p:nvSpPr>
        <p:spPr/>
        <p:txBody>
          <a:bodyPr/>
          <a:lstStyle/>
          <a:p>
            <a:fld id="{15EA7D69-00A8-46B1-A50F-232D4D1EE3F7}" type="slidenum">
              <a:rPr lang="en-US" smtClean="0"/>
              <a:t>‹#›</a:t>
            </a:fld>
            <a:endParaRPr lang="en-US"/>
          </a:p>
        </p:txBody>
      </p:sp>
      <p:sp>
        <p:nvSpPr>
          <p:cNvPr id="7" name="Title 6">
            <a:extLst>
              <a:ext uri="{FF2B5EF4-FFF2-40B4-BE49-F238E27FC236}">
                <a16:creationId xmlns:a16="http://schemas.microsoft.com/office/drawing/2014/main" id="{1AAF5158-B492-48B0-A826-8976EEBEB3C9}"/>
              </a:ext>
            </a:extLst>
          </p:cNvPr>
          <p:cNvSpPr>
            <a:spLocks noGrp="1"/>
          </p:cNvSpPr>
          <p:nvPr>
            <p:ph type="title"/>
          </p:nvPr>
        </p:nvSpPr>
        <p:spPr>
          <a:xfrm>
            <a:off x="577947" y="490833"/>
            <a:ext cx="11026677" cy="445870"/>
          </a:xfrm>
        </p:spPr>
        <p:txBody>
          <a:bodyPr/>
          <a:lstStyle/>
          <a:p>
            <a:r>
              <a:rPr lang="en-US"/>
              <a:t>Click to edit Master title style</a:t>
            </a:r>
          </a:p>
        </p:txBody>
      </p:sp>
      <p:sp>
        <p:nvSpPr>
          <p:cNvPr id="4" name="Text Placeholder 3">
            <a:extLst>
              <a:ext uri="{FF2B5EF4-FFF2-40B4-BE49-F238E27FC236}">
                <a16:creationId xmlns:a16="http://schemas.microsoft.com/office/drawing/2014/main" id="{9EBDF656-2C8E-4382-AB77-76A226AE8705}"/>
              </a:ext>
            </a:extLst>
          </p:cNvPr>
          <p:cNvSpPr>
            <a:spLocks noGrp="1"/>
          </p:cNvSpPr>
          <p:nvPr>
            <p:ph type="body" sz="quarter" idx="13"/>
          </p:nvPr>
        </p:nvSpPr>
        <p:spPr>
          <a:xfrm>
            <a:off x="577947" y="948552"/>
            <a:ext cx="11026800" cy="356142"/>
          </a:xfrm>
        </p:spPr>
        <p:txBody>
          <a:bodyPr>
            <a:noAutofit/>
          </a:bodyPr>
          <a:lstStyle>
            <a:lvl1pPr>
              <a:defRPr kumimoji="0" lang="en-US" sz="2000" b="0" i="0" u="none" strike="noStrike" kern="0" cap="all" spc="-25" normalizeH="0" baseline="0" dirty="0" smtClean="0">
                <a:ln>
                  <a:noFill/>
                </a:ln>
                <a:solidFill>
                  <a:schemeClr val="accent1"/>
                </a:solidFill>
                <a:effectLst/>
                <a:uLnTx/>
                <a:uFillTx/>
                <a:latin typeface="Arial"/>
                <a:ea typeface="+mj-ea"/>
                <a:cs typeface="Arial"/>
              </a:defRPr>
            </a:lvl1pPr>
          </a:lstStyle>
          <a:p>
            <a:pPr marL="12700" marR="0" lvl="0" indent="0" algn="l" defTabSz="914400" rtl="0" eaLnBrk="1" fontAlgn="auto" latinLnBrk="0" hangingPunct="1">
              <a:lnSpc>
                <a:spcPct val="90000"/>
              </a:lnSpc>
              <a:spcBef>
                <a:spcPts val="405"/>
              </a:spcBef>
              <a:spcAft>
                <a:spcPts val="0"/>
              </a:spcAft>
              <a:buClrTx/>
              <a:buSzTx/>
              <a:buFontTx/>
              <a:buNone/>
              <a:tabLst>
                <a:tab pos="2060575" algn="l"/>
              </a:tabLst>
              <a:defRPr/>
            </a:pPr>
            <a:r>
              <a:rPr lang="en-US"/>
              <a:t>Click to edit Master text styles</a:t>
            </a:r>
          </a:p>
        </p:txBody>
      </p:sp>
      <p:sp>
        <p:nvSpPr>
          <p:cNvPr id="5" name="Freeform: Shape 4">
            <a:extLst>
              <a:ext uri="{FF2B5EF4-FFF2-40B4-BE49-F238E27FC236}">
                <a16:creationId xmlns:a16="http://schemas.microsoft.com/office/drawing/2014/main" id="{079F9401-35EA-4E9F-96BF-AD7989E1FB89}"/>
              </a:ext>
            </a:extLst>
          </p:cNvPr>
          <p:cNvSpPr/>
          <p:nvPr userDrawn="1"/>
        </p:nvSpPr>
        <p:spPr>
          <a:xfrm>
            <a:off x="592712" y="1844674"/>
            <a:ext cx="5151600" cy="5013325"/>
          </a:xfrm>
          <a:custGeom>
            <a:avLst/>
            <a:gdLst>
              <a:gd name="connsiteX0" fmla="*/ 0 w 5151600"/>
              <a:gd name="connsiteY0" fmla="*/ 0 h 5013325"/>
              <a:gd name="connsiteX1" fmla="*/ 5151600 w 5151600"/>
              <a:gd name="connsiteY1" fmla="*/ 0 h 5013325"/>
              <a:gd name="connsiteX2" fmla="*/ 5151600 w 5151600"/>
              <a:gd name="connsiteY2" fmla="*/ 5013325 h 5013325"/>
              <a:gd name="connsiteX3" fmla="*/ 0 w 5151600"/>
              <a:gd name="connsiteY3" fmla="*/ 5013325 h 5013325"/>
            </a:gdLst>
            <a:ahLst/>
            <a:cxnLst>
              <a:cxn ang="0">
                <a:pos x="connsiteX0" y="connsiteY0"/>
              </a:cxn>
              <a:cxn ang="0">
                <a:pos x="connsiteX1" y="connsiteY1"/>
              </a:cxn>
              <a:cxn ang="0">
                <a:pos x="connsiteX2" y="connsiteY2"/>
              </a:cxn>
              <a:cxn ang="0">
                <a:pos x="connsiteX3" y="connsiteY3"/>
              </a:cxn>
            </a:cxnLst>
            <a:rect l="l" t="t" r="r" b="b"/>
            <a:pathLst>
              <a:path w="5151600" h="5013325">
                <a:moveTo>
                  <a:pt x="0" y="0"/>
                </a:moveTo>
                <a:lnTo>
                  <a:pt x="5151600" y="0"/>
                </a:lnTo>
                <a:lnTo>
                  <a:pt x="5151600" y="5013325"/>
                </a:lnTo>
                <a:lnTo>
                  <a:pt x="0" y="5013325"/>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k object 18">
            <a:extLst>
              <a:ext uri="{FF2B5EF4-FFF2-40B4-BE49-F238E27FC236}">
                <a16:creationId xmlns:a16="http://schemas.microsoft.com/office/drawing/2014/main" id="{A4FEACF7-DB59-4E8F-B5C4-1B385AC58FB0}"/>
              </a:ext>
            </a:extLst>
          </p:cNvPr>
          <p:cNvSpPr/>
          <p:nvPr userDrawn="1"/>
        </p:nvSpPr>
        <p:spPr>
          <a:xfrm rot="16200000">
            <a:off x="3073157" y="-635771"/>
            <a:ext cx="191770" cy="5152661"/>
          </a:xfrm>
          <a:custGeom>
            <a:avLst/>
            <a:gdLst/>
            <a:ahLst/>
            <a:cxnLst/>
            <a:rect l="l" t="t" r="r" b="b"/>
            <a:pathLst>
              <a:path w="191770" h="7014209">
                <a:moveTo>
                  <a:pt x="0" y="7013638"/>
                </a:moveTo>
                <a:lnTo>
                  <a:pt x="191643" y="7013638"/>
                </a:lnTo>
                <a:lnTo>
                  <a:pt x="191643" y="0"/>
                </a:lnTo>
                <a:lnTo>
                  <a:pt x="0" y="0"/>
                </a:lnTo>
                <a:lnTo>
                  <a:pt x="0" y="7013638"/>
                </a:lnTo>
                <a:close/>
              </a:path>
            </a:pathLst>
          </a:custGeom>
          <a:solidFill>
            <a:schemeClr val="accent4"/>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F502EB3E-E8D2-427B-A493-5544B1BF9655}"/>
              </a:ext>
            </a:extLst>
          </p:cNvPr>
          <p:cNvSpPr>
            <a:spLocks noGrp="1"/>
          </p:cNvSpPr>
          <p:nvPr>
            <p:ph sz="quarter" idx="15"/>
          </p:nvPr>
        </p:nvSpPr>
        <p:spPr>
          <a:xfrm>
            <a:off x="767486" y="2191039"/>
            <a:ext cx="4802042" cy="396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B679A3D-9CD5-4237-B4DC-F5CC4C8111FB}"/>
              </a:ext>
            </a:extLst>
          </p:cNvPr>
          <p:cNvSpPr>
            <a:spLocks noGrp="1"/>
          </p:cNvSpPr>
          <p:nvPr>
            <p:ph sz="quarter" idx="16"/>
          </p:nvPr>
        </p:nvSpPr>
        <p:spPr>
          <a:xfrm>
            <a:off x="6539060" y="1844675"/>
            <a:ext cx="5065565" cy="4284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19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1162">
          <p15:clr>
            <a:srgbClr val="FBAE40"/>
          </p15:clr>
        </p15:guide>
        <p15:guide id="3" pos="370">
          <p15:clr>
            <a:srgbClr val="FBAE40"/>
          </p15:clr>
        </p15:guide>
        <p15:guide id="4" pos="7310">
          <p15:clr>
            <a:srgbClr val="FBAE40"/>
          </p15:clr>
        </p15:guide>
        <p15:guide id="5"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s and Images">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9C0C87C-DF32-4C21-B981-4164347028F5}"/>
              </a:ext>
            </a:extLst>
          </p:cNvPr>
          <p:cNvSpPr>
            <a:spLocks noGrp="1"/>
          </p:cNvSpPr>
          <p:nvPr>
            <p:ph type="body" sz="quarter" idx="17" hasCustomPrompt="1"/>
          </p:nvPr>
        </p:nvSpPr>
        <p:spPr>
          <a:xfrm>
            <a:off x="8263855" y="3967334"/>
            <a:ext cx="3344400" cy="2270628"/>
          </a:xfrm>
        </p:spPr>
        <p:txBody>
          <a:bodyPr/>
          <a:lstStyle>
            <a:lvl1pPr>
              <a:defRPr sz="1600" b="1" i="0" cap="all" baseline="0">
                <a:solidFill>
                  <a:schemeClr val="accent4"/>
                </a:solidFill>
              </a:defRPr>
            </a:lvl1pPr>
            <a:lvl2pPr>
              <a:defRPr sz="1400" b="0" cap="none" baseline="0"/>
            </a:lvl2pPr>
          </a:lstStyle>
          <a:p>
            <a:pPr lvl="0"/>
            <a:r>
              <a:rPr lang="en-US"/>
              <a:t>edit text styles</a:t>
            </a:r>
          </a:p>
          <a:p>
            <a:pPr lvl="1"/>
            <a:r>
              <a:rPr lang="en-US"/>
              <a:t>Second level</a:t>
            </a:r>
          </a:p>
          <a:p>
            <a:pPr lvl="2"/>
            <a:r>
              <a:rPr lang="en-US"/>
              <a:t>Third level</a:t>
            </a:r>
          </a:p>
        </p:txBody>
      </p:sp>
      <p:sp>
        <p:nvSpPr>
          <p:cNvPr id="3" name="Picture Placeholder 2">
            <a:extLst>
              <a:ext uri="{FF2B5EF4-FFF2-40B4-BE49-F238E27FC236}">
                <a16:creationId xmlns:a16="http://schemas.microsoft.com/office/drawing/2014/main" id="{CEBD9075-0339-498D-A6EC-0B22A24C0956}"/>
              </a:ext>
            </a:extLst>
          </p:cNvPr>
          <p:cNvSpPr>
            <a:spLocks noGrp="1"/>
          </p:cNvSpPr>
          <p:nvPr>
            <p:ph type="pic" sz="quarter" idx="14"/>
          </p:nvPr>
        </p:nvSpPr>
        <p:spPr>
          <a:xfrm>
            <a:off x="8265520" y="1844675"/>
            <a:ext cx="3344400" cy="1644837"/>
          </a:xfrm>
          <a:solidFill>
            <a:schemeClr val="tx1"/>
          </a:solidFill>
        </p:spPr>
        <p:txBody>
          <a:bodyPr/>
          <a:lstStyle/>
          <a:p>
            <a:endParaRPr lang="en-US"/>
          </a:p>
        </p:txBody>
      </p:sp>
      <p:sp>
        <p:nvSpPr>
          <p:cNvPr id="6" name="Slide Number Placeholder 5">
            <a:extLst>
              <a:ext uri="{FF2B5EF4-FFF2-40B4-BE49-F238E27FC236}">
                <a16:creationId xmlns:a16="http://schemas.microsoft.com/office/drawing/2014/main" id="{DBDCF224-713C-48D6-8BE7-595EE2C9418F}"/>
              </a:ext>
            </a:extLst>
          </p:cNvPr>
          <p:cNvSpPr>
            <a:spLocks noGrp="1"/>
          </p:cNvSpPr>
          <p:nvPr>
            <p:ph type="sldNum" sz="quarter" idx="12"/>
          </p:nvPr>
        </p:nvSpPr>
        <p:spPr/>
        <p:txBody>
          <a:bodyPr/>
          <a:lstStyle/>
          <a:p>
            <a:fld id="{15EA7D69-00A8-46B1-A50F-232D4D1EE3F7}" type="slidenum">
              <a:rPr lang="en-US" smtClean="0"/>
              <a:t>‹#›</a:t>
            </a:fld>
            <a:endParaRPr lang="en-US"/>
          </a:p>
        </p:txBody>
      </p:sp>
      <p:sp>
        <p:nvSpPr>
          <p:cNvPr id="7" name="Title 6">
            <a:extLst>
              <a:ext uri="{FF2B5EF4-FFF2-40B4-BE49-F238E27FC236}">
                <a16:creationId xmlns:a16="http://schemas.microsoft.com/office/drawing/2014/main" id="{1AAF5158-B492-48B0-A826-8976EEBEB3C9}"/>
              </a:ext>
            </a:extLst>
          </p:cNvPr>
          <p:cNvSpPr>
            <a:spLocks noGrp="1"/>
          </p:cNvSpPr>
          <p:nvPr>
            <p:ph type="title"/>
          </p:nvPr>
        </p:nvSpPr>
        <p:spPr>
          <a:xfrm>
            <a:off x="577947" y="490833"/>
            <a:ext cx="11026677" cy="445870"/>
          </a:xfrm>
        </p:spPr>
        <p:txBody>
          <a:bodyPr/>
          <a:lstStyle/>
          <a:p>
            <a:r>
              <a:rPr lang="en-US"/>
              <a:t>Click to edit Master title style</a:t>
            </a:r>
          </a:p>
        </p:txBody>
      </p:sp>
      <p:sp>
        <p:nvSpPr>
          <p:cNvPr id="4" name="Text Placeholder 3">
            <a:extLst>
              <a:ext uri="{FF2B5EF4-FFF2-40B4-BE49-F238E27FC236}">
                <a16:creationId xmlns:a16="http://schemas.microsoft.com/office/drawing/2014/main" id="{9EBDF656-2C8E-4382-AB77-76A226AE8705}"/>
              </a:ext>
            </a:extLst>
          </p:cNvPr>
          <p:cNvSpPr>
            <a:spLocks noGrp="1"/>
          </p:cNvSpPr>
          <p:nvPr>
            <p:ph type="body" sz="quarter" idx="13"/>
          </p:nvPr>
        </p:nvSpPr>
        <p:spPr>
          <a:xfrm>
            <a:off x="577947" y="948552"/>
            <a:ext cx="11026800" cy="356142"/>
          </a:xfrm>
        </p:spPr>
        <p:txBody>
          <a:bodyPr>
            <a:noAutofit/>
          </a:bodyPr>
          <a:lstStyle>
            <a:lvl1pPr>
              <a:defRPr kumimoji="0" lang="en-US" sz="2000" b="0" i="0" u="none" strike="noStrike" kern="0" cap="all" spc="-25" normalizeH="0" baseline="0" dirty="0" smtClean="0">
                <a:ln>
                  <a:noFill/>
                </a:ln>
                <a:solidFill>
                  <a:schemeClr val="accent1"/>
                </a:solidFill>
                <a:effectLst/>
                <a:uLnTx/>
                <a:uFillTx/>
                <a:latin typeface="Arial"/>
                <a:ea typeface="+mj-ea"/>
                <a:cs typeface="Arial"/>
              </a:defRPr>
            </a:lvl1pPr>
          </a:lstStyle>
          <a:p>
            <a:pPr marL="12700" marR="0" lvl="0" indent="0" algn="l" defTabSz="914400" rtl="0" eaLnBrk="1" fontAlgn="auto" latinLnBrk="0" hangingPunct="1">
              <a:lnSpc>
                <a:spcPct val="90000"/>
              </a:lnSpc>
              <a:spcBef>
                <a:spcPts val="405"/>
              </a:spcBef>
              <a:spcAft>
                <a:spcPts val="0"/>
              </a:spcAft>
              <a:buClrTx/>
              <a:buSzTx/>
              <a:buFontTx/>
              <a:buNone/>
              <a:tabLst>
                <a:tab pos="2060575" algn="l"/>
              </a:tabLst>
              <a:defRPr/>
            </a:pPr>
            <a:r>
              <a:rPr lang="en-US"/>
              <a:t>Click to edit Master text styles</a:t>
            </a:r>
          </a:p>
        </p:txBody>
      </p:sp>
      <p:sp>
        <p:nvSpPr>
          <p:cNvPr id="10" name="Rectangle 9">
            <a:extLst>
              <a:ext uri="{FF2B5EF4-FFF2-40B4-BE49-F238E27FC236}">
                <a16:creationId xmlns:a16="http://schemas.microsoft.com/office/drawing/2014/main" id="{D0E934A6-7FCB-4C0B-90BB-81A22B6D287F}"/>
              </a:ext>
            </a:extLst>
          </p:cNvPr>
          <p:cNvSpPr/>
          <p:nvPr userDrawn="1"/>
        </p:nvSpPr>
        <p:spPr>
          <a:xfrm>
            <a:off x="4426448" y="3483864"/>
            <a:ext cx="3340800" cy="192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263E39-E932-4E35-8085-A5C6ED0283D3}"/>
              </a:ext>
            </a:extLst>
          </p:cNvPr>
          <p:cNvSpPr/>
          <p:nvPr userDrawn="1"/>
        </p:nvSpPr>
        <p:spPr>
          <a:xfrm>
            <a:off x="8265519" y="3483864"/>
            <a:ext cx="3340800" cy="1920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5EC7-1614-469A-8696-7D7D4D1E110F}"/>
              </a:ext>
            </a:extLst>
          </p:cNvPr>
          <p:cNvSpPr/>
          <p:nvPr userDrawn="1"/>
        </p:nvSpPr>
        <p:spPr>
          <a:xfrm>
            <a:off x="587375" y="3483864"/>
            <a:ext cx="3344400" cy="192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2">
            <a:extLst>
              <a:ext uri="{FF2B5EF4-FFF2-40B4-BE49-F238E27FC236}">
                <a16:creationId xmlns:a16="http://schemas.microsoft.com/office/drawing/2014/main" id="{186FB447-A7C9-4440-B2E4-65C7BE4F26B2}"/>
              </a:ext>
            </a:extLst>
          </p:cNvPr>
          <p:cNvSpPr>
            <a:spLocks noGrp="1"/>
          </p:cNvSpPr>
          <p:nvPr>
            <p:ph type="pic" sz="quarter" idx="15"/>
          </p:nvPr>
        </p:nvSpPr>
        <p:spPr>
          <a:xfrm>
            <a:off x="587375" y="1844675"/>
            <a:ext cx="3344400" cy="1644837"/>
          </a:xfrm>
          <a:solidFill>
            <a:schemeClr val="tx1"/>
          </a:solidFill>
        </p:spPr>
        <p:txBody>
          <a:bodyPr/>
          <a:lstStyle/>
          <a:p>
            <a:endParaRPr lang="en-US"/>
          </a:p>
        </p:txBody>
      </p:sp>
      <p:sp>
        <p:nvSpPr>
          <p:cNvPr id="17" name="Picture Placeholder 2">
            <a:extLst>
              <a:ext uri="{FF2B5EF4-FFF2-40B4-BE49-F238E27FC236}">
                <a16:creationId xmlns:a16="http://schemas.microsoft.com/office/drawing/2014/main" id="{8FFC05E3-DA56-48FB-A2E3-0FBE68968009}"/>
              </a:ext>
            </a:extLst>
          </p:cNvPr>
          <p:cNvSpPr>
            <a:spLocks noGrp="1"/>
          </p:cNvSpPr>
          <p:nvPr>
            <p:ph type="pic" sz="quarter" idx="16"/>
          </p:nvPr>
        </p:nvSpPr>
        <p:spPr>
          <a:xfrm>
            <a:off x="4426448" y="1844675"/>
            <a:ext cx="3344400" cy="1644837"/>
          </a:xfrm>
          <a:solidFill>
            <a:schemeClr val="tx1"/>
          </a:solidFill>
        </p:spPr>
        <p:txBody>
          <a:bodyPr/>
          <a:lstStyle/>
          <a:p>
            <a:endParaRPr lang="en-US"/>
          </a:p>
        </p:txBody>
      </p:sp>
      <p:sp>
        <p:nvSpPr>
          <p:cNvPr id="20" name="Text Placeholder 18">
            <a:extLst>
              <a:ext uri="{FF2B5EF4-FFF2-40B4-BE49-F238E27FC236}">
                <a16:creationId xmlns:a16="http://schemas.microsoft.com/office/drawing/2014/main" id="{75B80A7C-BF21-4957-8B66-6184270C498C}"/>
              </a:ext>
            </a:extLst>
          </p:cNvPr>
          <p:cNvSpPr>
            <a:spLocks noGrp="1"/>
          </p:cNvSpPr>
          <p:nvPr>
            <p:ph type="body" sz="quarter" idx="18" hasCustomPrompt="1"/>
          </p:nvPr>
        </p:nvSpPr>
        <p:spPr>
          <a:xfrm>
            <a:off x="572860" y="3967334"/>
            <a:ext cx="3344400" cy="2270628"/>
          </a:xfrm>
        </p:spPr>
        <p:txBody>
          <a:bodyPr/>
          <a:lstStyle>
            <a:lvl1pPr>
              <a:defRPr sz="1600" b="1" i="0" cap="all" baseline="0">
                <a:solidFill>
                  <a:schemeClr val="accent1"/>
                </a:solidFill>
              </a:defRPr>
            </a:lvl1pPr>
            <a:lvl2pPr>
              <a:defRPr sz="1400" b="0" cap="none" baseline="0"/>
            </a:lvl2pPr>
          </a:lstStyle>
          <a:p>
            <a:pPr lvl="0"/>
            <a:r>
              <a:rPr lang="en-US"/>
              <a:t>edit text styles</a:t>
            </a:r>
          </a:p>
          <a:p>
            <a:pPr lvl="1"/>
            <a:r>
              <a:rPr lang="en-US"/>
              <a:t>Second level</a:t>
            </a:r>
          </a:p>
          <a:p>
            <a:pPr lvl="2"/>
            <a:r>
              <a:rPr lang="en-US"/>
              <a:t>Third level</a:t>
            </a:r>
          </a:p>
        </p:txBody>
      </p:sp>
      <p:sp>
        <p:nvSpPr>
          <p:cNvPr id="21" name="Text Placeholder 18">
            <a:extLst>
              <a:ext uri="{FF2B5EF4-FFF2-40B4-BE49-F238E27FC236}">
                <a16:creationId xmlns:a16="http://schemas.microsoft.com/office/drawing/2014/main" id="{5D75F6EA-B58E-466A-922E-F322611C4E4E}"/>
              </a:ext>
            </a:extLst>
          </p:cNvPr>
          <p:cNvSpPr>
            <a:spLocks noGrp="1"/>
          </p:cNvSpPr>
          <p:nvPr>
            <p:ph type="body" sz="quarter" idx="19" hasCustomPrompt="1"/>
          </p:nvPr>
        </p:nvSpPr>
        <p:spPr>
          <a:xfrm>
            <a:off x="4418358" y="3967334"/>
            <a:ext cx="3344400" cy="2270628"/>
          </a:xfrm>
        </p:spPr>
        <p:txBody>
          <a:bodyPr/>
          <a:lstStyle>
            <a:lvl1pPr>
              <a:defRPr sz="1600" b="1" i="0" cap="all" baseline="0">
                <a:solidFill>
                  <a:schemeClr val="tx1"/>
                </a:solidFill>
              </a:defRPr>
            </a:lvl1pPr>
            <a:lvl2pPr>
              <a:defRPr sz="1400" b="0" cap="none" baseline="0"/>
            </a:lvl2pPr>
          </a:lstStyle>
          <a:p>
            <a:pPr lvl="0"/>
            <a:r>
              <a:rPr lang="en-US"/>
              <a:t>edit text styles</a:t>
            </a:r>
          </a:p>
          <a:p>
            <a:pPr lvl="1"/>
            <a:r>
              <a:rPr lang="en-US"/>
              <a:t>Second level</a:t>
            </a:r>
          </a:p>
          <a:p>
            <a:pPr lvl="2"/>
            <a:r>
              <a:rPr lang="en-US"/>
              <a:t>Third level</a:t>
            </a:r>
          </a:p>
        </p:txBody>
      </p:sp>
    </p:spTree>
    <p:extLst>
      <p:ext uri="{BB962C8B-B14F-4D97-AF65-F5344CB8AC3E}">
        <p14:creationId xmlns:p14="http://schemas.microsoft.com/office/powerpoint/2010/main" val="99142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1162">
          <p15:clr>
            <a:srgbClr val="FBAE40"/>
          </p15:clr>
        </p15:guide>
        <p15:guide id="3" pos="370">
          <p15:clr>
            <a:srgbClr val="FBAE40"/>
          </p15:clr>
        </p15:guide>
        <p15:guide id="4" pos="7310">
          <p15:clr>
            <a:srgbClr val="FBAE40"/>
          </p15:clr>
        </p15:guide>
        <p15:guide id="5"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lumns and Image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0F995E8-78F0-4BAF-81D5-7A63854F17B6}"/>
              </a:ext>
            </a:extLst>
          </p:cNvPr>
          <p:cNvSpPr>
            <a:spLocks noGrp="1"/>
          </p:cNvSpPr>
          <p:nvPr userDrawn="1">
            <p:ph type="pic" sz="quarter" idx="14"/>
          </p:nvPr>
        </p:nvSpPr>
        <p:spPr>
          <a:xfrm>
            <a:off x="3439109" y="1844675"/>
            <a:ext cx="2505600" cy="1639607"/>
          </a:xfrm>
          <a:solidFill>
            <a:schemeClr val="tx1"/>
          </a:solidFill>
        </p:spPr>
        <p:txBody>
          <a:bodyPr/>
          <a:lstStyle/>
          <a:p>
            <a:endParaRPr lang="en-US"/>
          </a:p>
        </p:txBody>
      </p:sp>
      <p:sp>
        <p:nvSpPr>
          <p:cNvPr id="35" name="Picture Placeholder 4">
            <a:extLst>
              <a:ext uri="{FF2B5EF4-FFF2-40B4-BE49-F238E27FC236}">
                <a16:creationId xmlns:a16="http://schemas.microsoft.com/office/drawing/2014/main" id="{CF482BC8-E5CA-4977-AFD9-2D79F5B2393E}"/>
              </a:ext>
            </a:extLst>
          </p:cNvPr>
          <p:cNvSpPr>
            <a:spLocks noGrp="1"/>
          </p:cNvSpPr>
          <p:nvPr>
            <p:ph type="pic" sz="quarter" idx="15"/>
          </p:nvPr>
        </p:nvSpPr>
        <p:spPr>
          <a:xfrm>
            <a:off x="6288036" y="1844675"/>
            <a:ext cx="2505600" cy="1639607"/>
          </a:xfrm>
          <a:solidFill>
            <a:schemeClr val="tx1"/>
          </a:solidFill>
        </p:spPr>
        <p:txBody>
          <a:bodyPr/>
          <a:lstStyle/>
          <a:p>
            <a:endParaRPr lang="en-US"/>
          </a:p>
        </p:txBody>
      </p:sp>
      <p:sp>
        <p:nvSpPr>
          <p:cNvPr id="36" name="Picture Placeholder 4">
            <a:extLst>
              <a:ext uri="{FF2B5EF4-FFF2-40B4-BE49-F238E27FC236}">
                <a16:creationId xmlns:a16="http://schemas.microsoft.com/office/drawing/2014/main" id="{64E73456-ECBD-43D6-B9DE-E9E9B7670AD0}"/>
              </a:ext>
            </a:extLst>
          </p:cNvPr>
          <p:cNvSpPr>
            <a:spLocks noGrp="1"/>
          </p:cNvSpPr>
          <p:nvPr>
            <p:ph type="pic" sz="quarter" idx="16"/>
          </p:nvPr>
        </p:nvSpPr>
        <p:spPr>
          <a:xfrm>
            <a:off x="9136963" y="1844675"/>
            <a:ext cx="2505600" cy="1639607"/>
          </a:xfrm>
          <a:solidFill>
            <a:schemeClr val="tx1"/>
          </a:solidFill>
        </p:spPr>
        <p:txBody>
          <a:bodyPr/>
          <a:lstStyle/>
          <a:p>
            <a:endParaRPr lang="en-US"/>
          </a:p>
        </p:txBody>
      </p:sp>
      <p:sp>
        <p:nvSpPr>
          <p:cNvPr id="37" name="Picture Placeholder 4">
            <a:extLst>
              <a:ext uri="{FF2B5EF4-FFF2-40B4-BE49-F238E27FC236}">
                <a16:creationId xmlns:a16="http://schemas.microsoft.com/office/drawing/2014/main" id="{DEABC9F5-3DA6-4BC1-92BB-888CBAF6EF33}"/>
              </a:ext>
            </a:extLst>
          </p:cNvPr>
          <p:cNvSpPr>
            <a:spLocks noGrp="1"/>
          </p:cNvSpPr>
          <p:nvPr>
            <p:ph type="pic" sz="quarter" idx="17"/>
          </p:nvPr>
        </p:nvSpPr>
        <p:spPr>
          <a:xfrm>
            <a:off x="587375" y="1844675"/>
            <a:ext cx="2505600" cy="1639607"/>
          </a:xfrm>
          <a:solidFill>
            <a:schemeClr val="tx1"/>
          </a:solidFill>
        </p:spPr>
        <p:txBody>
          <a:bodyPr/>
          <a:lstStyle/>
          <a:p>
            <a:endParaRPr lang="en-US"/>
          </a:p>
        </p:txBody>
      </p:sp>
      <p:sp>
        <p:nvSpPr>
          <p:cNvPr id="6" name="Slide Number Placeholder 5">
            <a:extLst>
              <a:ext uri="{FF2B5EF4-FFF2-40B4-BE49-F238E27FC236}">
                <a16:creationId xmlns:a16="http://schemas.microsoft.com/office/drawing/2014/main" id="{DBDCF224-713C-48D6-8BE7-595EE2C9418F}"/>
              </a:ext>
            </a:extLst>
          </p:cNvPr>
          <p:cNvSpPr>
            <a:spLocks noGrp="1"/>
          </p:cNvSpPr>
          <p:nvPr>
            <p:ph type="sldNum" sz="quarter" idx="12"/>
          </p:nvPr>
        </p:nvSpPr>
        <p:spPr/>
        <p:txBody>
          <a:bodyPr/>
          <a:lstStyle/>
          <a:p>
            <a:fld id="{15EA7D69-00A8-46B1-A50F-232D4D1EE3F7}" type="slidenum">
              <a:rPr lang="en-US" smtClean="0"/>
              <a:t>‹#›</a:t>
            </a:fld>
            <a:endParaRPr lang="en-US"/>
          </a:p>
        </p:txBody>
      </p:sp>
      <p:sp>
        <p:nvSpPr>
          <p:cNvPr id="7" name="Title 6">
            <a:extLst>
              <a:ext uri="{FF2B5EF4-FFF2-40B4-BE49-F238E27FC236}">
                <a16:creationId xmlns:a16="http://schemas.microsoft.com/office/drawing/2014/main" id="{1AAF5158-B492-48B0-A826-8976EEBEB3C9}"/>
              </a:ext>
            </a:extLst>
          </p:cNvPr>
          <p:cNvSpPr>
            <a:spLocks noGrp="1"/>
          </p:cNvSpPr>
          <p:nvPr>
            <p:ph type="title"/>
          </p:nvPr>
        </p:nvSpPr>
        <p:spPr>
          <a:xfrm>
            <a:off x="577947" y="490833"/>
            <a:ext cx="11026677" cy="445870"/>
          </a:xfrm>
        </p:spPr>
        <p:txBody>
          <a:bodyPr/>
          <a:lstStyle/>
          <a:p>
            <a:r>
              <a:rPr lang="en-US"/>
              <a:t>Click to edit Master title style</a:t>
            </a:r>
          </a:p>
        </p:txBody>
      </p:sp>
      <p:sp>
        <p:nvSpPr>
          <p:cNvPr id="4" name="Text Placeholder 3">
            <a:extLst>
              <a:ext uri="{FF2B5EF4-FFF2-40B4-BE49-F238E27FC236}">
                <a16:creationId xmlns:a16="http://schemas.microsoft.com/office/drawing/2014/main" id="{9EBDF656-2C8E-4382-AB77-76A226AE8705}"/>
              </a:ext>
            </a:extLst>
          </p:cNvPr>
          <p:cNvSpPr>
            <a:spLocks noGrp="1"/>
          </p:cNvSpPr>
          <p:nvPr>
            <p:ph type="body" sz="quarter" idx="13"/>
          </p:nvPr>
        </p:nvSpPr>
        <p:spPr>
          <a:xfrm>
            <a:off x="577947" y="948552"/>
            <a:ext cx="11026800" cy="356142"/>
          </a:xfrm>
        </p:spPr>
        <p:txBody>
          <a:bodyPr>
            <a:noAutofit/>
          </a:bodyPr>
          <a:lstStyle>
            <a:lvl1pPr>
              <a:defRPr kumimoji="0" lang="en-US" sz="2000" b="0" i="0" u="none" strike="noStrike" kern="0" cap="all" spc="-25" normalizeH="0" baseline="0" dirty="0" smtClean="0">
                <a:ln>
                  <a:noFill/>
                </a:ln>
                <a:solidFill>
                  <a:schemeClr val="accent1"/>
                </a:solidFill>
                <a:effectLst/>
                <a:uLnTx/>
                <a:uFillTx/>
                <a:latin typeface="Arial"/>
                <a:ea typeface="+mj-ea"/>
                <a:cs typeface="Arial"/>
              </a:defRPr>
            </a:lvl1pPr>
          </a:lstStyle>
          <a:p>
            <a:pPr marL="12700" marR="0" lvl="0" indent="0" algn="l" defTabSz="914400" rtl="0" eaLnBrk="1" fontAlgn="auto" latinLnBrk="0" hangingPunct="1">
              <a:lnSpc>
                <a:spcPct val="90000"/>
              </a:lnSpc>
              <a:spcBef>
                <a:spcPts val="405"/>
              </a:spcBef>
              <a:spcAft>
                <a:spcPts val="0"/>
              </a:spcAft>
              <a:buClrTx/>
              <a:buSzTx/>
              <a:buFontTx/>
              <a:buNone/>
              <a:tabLst>
                <a:tab pos="2060575" algn="l"/>
              </a:tabLst>
              <a:defRPr/>
            </a:pPr>
            <a:r>
              <a:rPr lang="en-US"/>
              <a:t>Click to edit Master text styles</a:t>
            </a:r>
          </a:p>
        </p:txBody>
      </p:sp>
      <p:sp>
        <p:nvSpPr>
          <p:cNvPr id="22" name="Rectangle 21">
            <a:extLst>
              <a:ext uri="{FF2B5EF4-FFF2-40B4-BE49-F238E27FC236}">
                <a16:creationId xmlns:a16="http://schemas.microsoft.com/office/drawing/2014/main" id="{8BB7BFA1-1D9F-457D-9C7A-AAFD5EAFF056}"/>
              </a:ext>
            </a:extLst>
          </p:cNvPr>
          <p:cNvSpPr/>
          <p:nvPr/>
        </p:nvSpPr>
        <p:spPr>
          <a:xfrm>
            <a:off x="3439109" y="3483864"/>
            <a:ext cx="2503653" cy="192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387D903-E11D-4DD3-801D-2DA5AF525AD8}"/>
              </a:ext>
            </a:extLst>
          </p:cNvPr>
          <p:cNvSpPr/>
          <p:nvPr/>
        </p:nvSpPr>
        <p:spPr>
          <a:xfrm>
            <a:off x="9136963" y="3483864"/>
            <a:ext cx="2503653" cy="1920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69803EC-C860-436F-B444-7A5A5F7A6847}"/>
              </a:ext>
            </a:extLst>
          </p:cNvPr>
          <p:cNvSpPr/>
          <p:nvPr/>
        </p:nvSpPr>
        <p:spPr>
          <a:xfrm>
            <a:off x="587375" y="3483864"/>
            <a:ext cx="2503653" cy="192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3B25075-0532-46AD-8140-98E4E95D46D9}"/>
              </a:ext>
            </a:extLst>
          </p:cNvPr>
          <p:cNvSpPr/>
          <p:nvPr/>
        </p:nvSpPr>
        <p:spPr>
          <a:xfrm>
            <a:off x="6288036" y="3483864"/>
            <a:ext cx="2503653" cy="1920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8">
            <a:extLst>
              <a:ext uri="{FF2B5EF4-FFF2-40B4-BE49-F238E27FC236}">
                <a16:creationId xmlns:a16="http://schemas.microsoft.com/office/drawing/2014/main" id="{11B827DB-6B4E-4E3C-B8AE-9072BA11EFA2}"/>
              </a:ext>
            </a:extLst>
          </p:cNvPr>
          <p:cNvSpPr>
            <a:spLocks noGrp="1"/>
          </p:cNvSpPr>
          <p:nvPr>
            <p:ph type="body" sz="quarter" idx="18" hasCustomPrompt="1"/>
          </p:nvPr>
        </p:nvSpPr>
        <p:spPr>
          <a:xfrm>
            <a:off x="9136963" y="3967335"/>
            <a:ext cx="2505600" cy="2270628"/>
          </a:xfrm>
        </p:spPr>
        <p:txBody>
          <a:bodyPr/>
          <a:lstStyle>
            <a:lvl1pPr>
              <a:defRPr sz="1600" b="1" i="0" cap="all" baseline="0">
                <a:solidFill>
                  <a:schemeClr val="bg2"/>
                </a:solidFill>
              </a:defRPr>
            </a:lvl1pPr>
            <a:lvl2pPr>
              <a:defRPr sz="1400" b="0" cap="none" baseline="0"/>
            </a:lvl2pPr>
          </a:lstStyle>
          <a:p>
            <a:pPr lvl="0"/>
            <a:r>
              <a:rPr lang="en-US"/>
              <a:t>edit text styles</a:t>
            </a:r>
          </a:p>
          <a:p>
            <a:pPr lvl="1"/>
            <a:r>
              <a:rPr lang="en-US"/>
              <a:t>Second level</a:t>
            </a:r>
          </a:p>
          <a:p>
            <a:pPr lvl="2"/>
            <a:r>
              <a:rPr lang="en-US"/>
              <a:t>Third level</a:t>
            </a:r>
          </a:p>
        </p:txBody>
      </p:sp>
      <p:sp>
        <p:nvSpPr>
          <p:cNvPr id="39" name="Text Placeholder 18">
            <a:extLst>
              <a:ext uri="{FF2B5EF4-FFF2-40B4-BE49-F238E27FC236}">
                <a16:creationId xmlns:a16="http://schemas.microsoft.com/office/drawing/2014/main" id="{763EFD2F-A68C-45B9-9CD4-B901141B2CE5}"/>
              </a:ext>
            </a:extLst>
          </p:cNvPr>
          <p:cNvSpPr>
            <a:spLocks noGrp="1"/>
          </p:cNvSpPr>
          <p:nvPr>
            <p:ph type="body" sz="quarter" idx="19" hasCustomPrompt="1"/>
          </p:nvPr>
        </p:nvSpPr>
        <p:spPr>
          <a:xfrm>
            <a:off x="572860" y="3967335"/>
            <a:ext cx="2505600" cy="2270628"/>
          </a:xfrm>
        </p:spPr>
        <p:txBody>
          <a:bodyPr/>
          <a:lstStyle>
            <a:lvl1pPr>
              <a:defRPr sz="1600" b="1" i="0" cap="all" baseline="0">
                <a:solidFill>
                  <a:schemeClr val="accent1"/>
                </a:solidFill>
              </a:defRPr>
            </a:lvl1pPr>
            <a:lvl2pPr>
              <a:defRPr sz="1400" b="0" cap="none" baseline="0"/>
            </a:lvl2pPr>
          </a:lstStyle>
          <a:p>
            <a:pPr lvl="0"/>
            <a:r>
              <a:rPr lang="en-US"/>
              <a:t>edit text styles</a:t>
            </a:r>
          </a:p>
          <a:p>
            <a:pPr lvl="1"/>
            <a:r>
              <a:rPr lang="en-US"/>
              <a:t>Second level</a:t>
            </a:r>
          </a:p>
          <a:p>
            <a:pPr lvl="2"/>
            <a:r>
              <a:rPr lang="en-US"/>
              <a:t>Third level</a:t>
            </a:r>
          </a:p>
        </p:txBody>
      </p:sp>
      <p:sp>
        <p:nvSpPr>
          <p:cNvPr id="40" name="Text Placeholder 18">
            <a:extLst>
              <a:ext uri="{FF2B5EF4-FFF2-40B4-BE49-F238E27FC236}">
                <a16:creationId xmlns:a16="http://schemas.microsoft.com/office/drawing/2014/main" id="{AAEB4A1D-8A23-4B70-904F-D1875DBDE40A}"/>
              </a:ext>
            </a:extLst>
          </p:cNvPr>
          <p:cNvSpPr>
            <a:spLocks noGrp="1"/>
          </p:cNvSpPr>
          <p:nvPr>
            <p:ph type="body" sz="quarter" idx="20" hasCustomPrompt="1"/>
          </p:nvPr>
        </p:nvSpPr>
        <p:spPr>
          <a:xfrm>
            <a:off x="3446690" y="3967335"/>
            <a:ext cx="2505600" cy="2270628"/>
          </a:xfrm>
        </p:spPr>
        <p:txBody>
          <a:bodyPr/>
          <a:lstStyle>
            <a:lvl1pPr>
              <a:defRPr sz="1600" b="1" i="0" cap="all" baseline="0">
                <a:solidFill>
                  <a:schemeClr val="tx1"/>
                </a:solidFill>
              </a:defRPr>
            </a:lvl1pPr>
            <a:lvl2pPr>
              <a:defRPr sz="1400" b="0" cap="none" baseline="0"/>
            </a:lvl2pPr>
          </a:lstStyle>
          <a:p>
            <a:pPr lvl="0"/>
            <a:r>
              <a:rPr lang="en-US"/>
              <a:t>edit text styles</a:t>
            </a:r>
          </a:p>
          <a:p>
            <a:pPr lvl="1"/>
            <a:r>
              <a:rPr lang="en-US"/>
              <a:t>Second level</a:t>
            </a:r>
          </a:p>
          <a:p>
            <a:pPr lvl="2"/>
            <a:r>
              <a:rPr lang="en-US"/>
              <a:t>Third level</a:t>
            </a:r>
          </a:p>
        </p:txBody>
      </p:sp>
      <p:sp>
        <p:nvSpPr>
          <p:cNvPr id="41" name="Text Placeholder 18">
            <a:extLst>
              <a:ext uri="{FF2B5EF4-FFF2-40B4-BE49-F238E27FC236}">
                <a16:creationId xmlns:a16="http://schemas.microsoft.com/office/drawing/2014/main" id="{94A22598-D1E5-43FD-910E-4AF60036BA4A}"/>
              </a:ext>
            </a:extLst>
          </p:cNvPr>
          <p:cNvSpPr>
            <a:spLocks noGrp="1"/>
          </p:cNvSpPr>
          <p:nvPr>
            <p:ph type="body" sz="quarter" idx="21" hasCustomPrompt="1"/>
          </p:nvPr>
        </p:nvSpPr>
        <p:spPr>
          <a:xfrm>
            <a:off x="6288036" y="3967335"/>
            <a:ext cx="2505600" cy="2270628"/>
          </a:xfrm>
        </p:spPr>
        <p:txBody>
          <a:bodyPr/>
          <a:lstStyle>
            <a:lvl1pPr>
              <a:defRPr sz="1600" b="1" i="0" cap="all" baseline="0">
                <a:solidFill>
                  <a:schemeClr val="accent4"/>
                </a:solidFill>
              </a:defRPr>
            </a:lvl1pPr>
            <a:lvl2pPr>
              <a:defRPr sz="1400" b="0" cap="none" baseline="0"/>
            </a:lvl2pPr>
          </a:lstStyle>
          <a:p>
            <a:pPr lvl="0"/>
            <a:r>
              <a:rPr lang="en-US"/>
              <a:t>edit text styles</a:t>
            </a:r>
          </a:p>
          <a:p>
            <a:pPr lvl="1"/>
            <a:r>
              <a:rPr lang="en-US"/>
              <a:t>Second level</a:t>
            </a:r>
          </a:p>
          <a:p>
            <a:pPr lvl="2"/>
            <a:r>
              <a:rPr lang="en-US"/>
              <a:t>Third level</a:t>
            </a:r>
          </a:p>
        </p:txBody>
      </p:sp>
    </p:spTree>
    <p:extLst>
      <p:ext uri="{BB962C8B-B14F-4D97-AF65-F5344CB8AC3E}">
        <p14:creationId xmlns:p14="http://schemas.microsoft.com/office/powerpoint/2010/main" val="350287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1162">
          <p15:clr>
            <a:srgbClr val="FBAE40"/>
          </p15:clr>
        </p15:guide>
        <p15:guide id="3" pos="370">
          <p15:clr>
            <a:srgbClr val="FBAE40"/>
          </p15:clr>
        </p15:guide>
        <p15:guide id="4" pos="7310">
          <p15:clr>
            <a:srgbClr val="FBAE40"/>
          </p15:clr>
        </p15:guide>
        <p15:guide id="5"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FFEAF-BCBD-4E3E-BE57-7AE289B4E7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109190-C6BE-4153-B51F-09B2FBFACF3F}"/>
              </a:ext>
            </a:extLst>
          </p:cNvPr>
          <p:cNvSpPr>
            <a:spLocks noGrp="1"/>
          </p:cNvSpPr>
          <p:nvPr>
            <p:ph idx="1"/>
          </p:nvPr>
        </p:nvSpPr>
        <p:spPr/>
        <p:txBody>
          <a:bodyPr/>
          <a:lstStyle>
            <a:lvl1pPr marL="0" indent="0">
              <a:buNone/>
              <a:defRPr/>
            </a:lvl1pPr>
          </a:lstStyle>
          <a:p>
            <a:pPr lvl="0"/>
            <a:endParaRPr lang="en-US"/>
          </a:p>
        </p:txBody>
      </p:sp>
      <p:sp>
        <p:nvSpPr>
          <p:cNvPr id="4" name="Date Placeholder 3">
            <a:extLst>
              <a:ext uri="{FF2B5EF4-FFF2-40B4-BE49-F238E27FC236}">
                <a16:creationId xmlns:a16="http://schemas.microsoft.com/office/drawing/2014/main" id="{1BF87701-76F4-4A81-934E-E66E5EC2DF10}"/>
              </a:ext>
            </a:extLst>
          </p:cNvPr>
          <p:cNvSpPr>
            <a:spLocks noGrp="1"/>
          </p:cNvSpPr>
          <p:nvPr>
            <p:ph type="dt" sz="half" idx="10"/>
          </p:nvPr>
        </p:nvSpPr>
        <p:spPr>
          <a:xfrm>
            <a:off x="838200" y="6356350"/>
            <a:ext cx="2743200" cy="365125"/>
          </a:xfrm>
          <a:prstGeom prst="rect">
            <a:avLst/>
          </a:prstGeom>
        </p:spPr>
        <p:txBody>
          <a:bodyPr/>
          <a:lstStyle/>
          <a:p>
            <a:fld id="{1FA32289-3184-435E-9AAA-B299C6FDF03A}" type="datetimeFigureOut">
              <a:rPr lang="en-US" smtClean="0"/>
              <a:t>6/15/2021</a:t>
            </a:fld>
            <a:endParaRPr lang="en-US"/>
          </a:p>
        </p:txBody>
      </p:sp>
      <p:sp>
        <p:nvSpPr>
          <p:cNvPr id="5" name="Footer Placeholder 4">
            <a:extLst>
              <a:ext uri="{FF2B5EF4-FFF2-40B4-BE49-F238E27FC236}">
                <a16:creationId xmlns:a16="http://schemas.microsoft.com/office/drawing/2014/main" id="{C54CAE45-6A5E-416A-82A4-D3E14A83E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E7DE31-3EF6-49DA-B639-D663959082A1}"/>
              </a:ext>
            </a:extLst>
          </p:cNvPr>
          <p:cNvSpPr>
            <a:spLocks noGrp="1"/>
          </p:cNvSpPr>
          <p:nvPr>
            <p:ph type="sldNum" sz="quarter" idx="12"/>
          </p:nvPr>
        </p:nvSpPr>
        <p:spPr/>
        <p:txBody>
          <a:bodyPr/>
          <a:lstStyle/>
          <a:p>
            <a:r>
              <a:rPr lang="en-US" altLang="en-US"/>
              <a:t>Page </a:t>
            </a:r>
            <a:fld id="{AC3319AB-9DE8-4B7C-A14F-4C701BA406B6}" type="slidenum">
              <a:rPr lang="en-US" altLang="en-US" smtClean="0"/>
              <a:pPr/>
              <a:t>‹#›</a:t>
            </a:fld>
            <a:endParaRPr lang="en-US" altLang="en-US"/>
          </a:p>
        </p:txBody>
      </p:sp>
    </p:spTree>
    <p:extLst>
      <p:ext uri="{BB962C8B-B14F-4D97-AF65-F5344CB8AC3E}">
        <p14:creationId xmlns:p14="http://schemas.microsoft.com/office/powerpoint/2010/main" val="4289547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713EC-D852-4BE7-9A63-4ECC84400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7B5DFD-04EE-49B0-AF30-25B13E9E6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7F2E0B-D6F0-4E72-945A-E2A2BEA06310}"/>
              </a:ext>
            </a:extLst>
          </p:cNvPr>
          <p:cNvSpPr>
            <a:spLocks noGrp="1"/>
          </p:cNvSpPr>
          <p:nvPr>
            <p:ph type="dt" sz="half" idx="10"/>
          </p:nvPr>
        </p:nvSpPr>
        <p:spPr>
          <a:xfrm>
            <a:off x="838200" y="6356350"/>
            <a:ext cx="2743200" cy="365125"/>
          </a:xfrm>
          <a:prstGeom prst="rect">
            <a:avLst/>
          </a:prstGeom>
        </p:spPr>
        <p:txBody>
          <a:bodyPr/>
          <a:lstStyle/>
          <a:p>
            <a:fld id="{1FA32289-3184-435E-9AAA-B299C6FDF03A}" type="datetimeFigureOut">
              <a:rPr lang="en-US" smtClean="0"/>
              <a:t>6/15/2021</a:t>
            </a:fld>
            <a:endParaRPr lang="en-US"/>
          </a:p>
        </p:txBody>
      </p:sp>
      <p:sp>
        <p:nvSpPr>
          <p:cNvPr id="5" name="Footer Placeholder 4">
            <a:extLst>
              <a:ext uri="{FF2B5EF4-FFF2-40B4-BE49-F238E27FC236}">
                <a16:creationId xmlns:a16="http://schemas.microsoft.com/office/drawing/2014/main" id="{F2F5D01E-80A8-4B87-8952-F222EA52A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A6F6A-AF72-4F39-A753-B766EA9F963B}"/>
              </a:ext>
            </a:extLst>
          </p:cNvPr>
          <p:cNvSpPr>
            <a:spLocks noGrp="1"/>
          </p:cNvSpPr>
          <p:nvPr>
            <p:ph type="sldNum" sz="quarter" idx="12"/>
          </p:nvPr>
        </p:nvSpPr>
        <p:spPr/>
        <p:txBody>
          <a:bodyPr/>
          <a:lstStyle/>
          <a:p>
            <a:r>
              <a:rPr lang="en-US" altLang="en-US"/>
              <a:t>Page </a:t>
            </a:r>
            <a:fld id="{32DBC4FD-E944-4DF3-824A-64151CC7D2F2}" type="slidenum">
              <a:rPr lang="en-US" altLang="en-US" smtClean="0"/>
              <a:pPr/>
              <a:t>‹#›</a:t>
            </a:fld>
            <a:endParaRPr lang="en-US" altLang="en-US"/>
          </a:p>
        </p:txBody>
      </p:sp>
    </p:spTree>
    <p:extLst>
      <p:ext uri="{BB962C8B-B14F-4D97-AF65-F5344CB8AC3E}">
        <p14:creationId xmlns:p14="http://schemas.microsoft.com/office/powerpoint/2010/main" val="3140407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71DA9-503B-4249-97BF-F4FCB97F32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4FA614-5422-493E-97C0-9677C44BAF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37CE33-7A11-4A95-8DD3-2CD0FD34BA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A6647-6B3A-4506-8097-6C67DB882D68}"/>
              </a:ext>
            </a:extLst>
          </p:cNvPr>
          <p:cNvSpPr>
            <a:spLocks noGrp="1"/>
          </p:cNvSpPr>
          <p:nvPr>
            <p:ph type="dt" sz="half" idx="10"/>
          </p:nvPr>
        </p:nvSpPr>
        <p:spPr>
          <a:xfrm>
            <a:off x="838200" y="6356350"/>
            <a:ext cx="2743200" cy="365125"/>
          </a:xfrm>
          <a:prstGeom prst="rect">
            <a:avLst/>
          </a:prstGeom>
        </p:spPr>
        <p:txBody>
          <a:bodyPr/>
          <a:lstStyle/>
          <a:p>
            <a:fld id="{1FA32289-3184-435E-9AAA-B299C6FDF03A}" type="datetimeFigureOut">
              <a:rPr lang="en-US" smtClean="0"/>
              <a:t>6/15/2021</a:t>
            </a:fld>
            <a:endParaRPr lang="en-US"/>
          </a:p>
        </p:txBody>
      </p:sp>
      <p:sp>
        <p:nvSpPr>
          <p:cNvPr id="6" name="Footer Placeholder 5">
            <a:extLst>
              <a:ext uri="{FF2B5EF4-FFF2-40B4-BE49-F238E27FC236}">
                <a16:creationId xmlns:a16="http://schemas.microsoft.com/office/drawing/2014/main" id="{F17E5536-04EA-40F4-AE54-2684658288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6CEFFF-2C3B-42D6-A4E9-79F3B1ED4986}"/>
              </a:ext>
            </a:extLst>
          </p:cNvPr>
          <p:cNvSpPr>
            <a:spLocks noGrp="1"/>
          </p:cNvSpPr>
          <p:nvPr>
            <p:ph type="sldNum" sz="quarter" idx="12"/>
          </p:nvPr>
        </p:nvSpPr>
        <p:spPr/>
        <p:txBody>
          <a:bodyPr/>
          <a:lstStyle/>
          <a:p>
            <a:r>
              <a:rPr lang="en-US" altLang="en-US"/>
              <a:t>Page </a:t>
            </a:r>
            <a:fld id="{E92D710D-261F-4DB2-9F51-D2661BCA3E12}" type="slidenum">
              <a:rPr lang="en-US" altLang="en-US" smtClean="0"/>
              <a:pPr/>
              <a:t>‹#›</a:t>
            </a:fld>
            <a:endParaRPr lang="en-US" altLang="en-US"/>
          </a:p>
        </p:txBody>
      </p:sp>
    </p:spTree>
    <p:extLst>
      <p:ext uri="{BB962C8B-B14F-4D97-AF65-F5344CB8AC3E}">
        <p14:creationId xmlns:p14="http://schemas.microsoft.com/office/powerpoint/2010/main" val="366847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71DA9-503B-4249-97BF-F4FCB97F32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4FA614-5422-493E-97C0-9677C44BAF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37CE33-7A11-4A95-8DD3-2CD0FD34BA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A6647-6B3A-4506-8097-6C67DB882D68}"/>
              </a:ext>
            </a:extLst>
          </p:cNvPr>
          <p:cNvSpPr>
            <a:spLocks noGrp="1"/>
          </p:cNvSpPr>
          <p:nvPr>
            <p:ph type="dt" sz="half" idx="10"/>
          </p:nvPr>
        </p:nvSpPr>
        <p:spPr>
          <a:xfrm>
            <a:off x="838200" y="6356350"/>
            <a:ext cx="2743200" cy="365125"/>
          </a:xfrm>
          <a:prstGeom prst="rect">
            <a:avLst/>
          </a:prstGeom>
        </p:spPr>
        <p:txBody>
          <a:bodyPr/>
          <a:lstStyle/>
          <a:p>
            <a:fld id="{1FA32289-3184-435E-9AAA-B299C6FDF03A}" type="datetimeFigureOut">
              <a:rPr lang="en-US" smtClean="0"/>
              <a:t>6/15/2021</a:t>
            </a:fld>
            <a:endParaRPr lang="en-US"/>
          </a:p>
        </p:txBody>
      </p:sp>
      <p:sp>
        <p:nvSpPr>
          <p:cNvPr id="6" name="Footer Placeholder 5">
            <a:extLst>
              <a:ext uri="{FF2B5EF4-FFF2-40B4-BE49-F238E27FC236}">
                <a16:creationId xmlns:a16="http://schemas.microsoft.com/office/drawing/2014/main" id="{F17E5536-04EA-40F4-AE54-2684658288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6CEFFF-2C3B-42D6-A4E9-79F3B1ED4986}"/>
              </a:ext>
            </a:extLst>
          </p:cNvPr>
          <p:cNvSpPr>
            <a:spLocks noGrp="1"/>
          </p:cNvSpPr>
          <p:nvPr>
            <p:ph type="sldNum" sz="quarter" idx="12"/>
          </p:nvPr>
        </p:nvSpPr>
        <p:spPr/>
        <p:txBody>
          <a:bodyPr/>
          <a:lstStyle/>
          <a:p>
            <a:r>
              <a:rPr lang="en-US" altLang="en-US"/>
              <a:t>Page </a:t>
            </a:r>
            <a:fld id="{E92D710D-261F-4DB2-9F51-D2661BCA3E12}" type="slidenum">
              <a:rPr lang="en-US" altLang="en-US" smtClean="0"/>
              <a:pPr/>
              <a:t>‹#›</a:t>
            </a:fld>
            <a:endParaRPr lang="en-US" altLang="en-US"/>
          </a:p>
        </p:txBody>
      </p:sp>
    </p:spTree>
    <p:extLst>
      <p:ext uri="{BB962C8B-B14F-4D97-AF65-F5344CB8AC3E}">
        <p14:creationId xmlns:p14="http://schemas.microsoft.com/office/powerpoint/2010/main" val="211184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2BF02-4B1A-4B92-91E2-265EE03586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2DAC28-B9C7-4804-99F7-D0C8F17B44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E76089-26ED-4B2E-8A37-B94DF70389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C8FEF1-75E4-4768-A433-ED1693F2D3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44F818-615F-4770-A676-7544B3EBD6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AB10B1-9914-4646-9FCB-C99D5CFBEAAB}"/>
              </a:ext>
            </a:extLst>
          </p:cNvPr>
          <p:cNvSpPr>
            <a:spLocks noGrp="1"/>
          </p:cNvSpPr>
          <p:nvPr>
            <p:ph type="dt" sz="half" idx="10"/>
          </p:nvPr>
        </p:nvSpPr>
        <p:spPr>
          <a:xfrm>
            <a:off x="838200" y="6356350"/>
            <a:ext cx="2743200" cy="365125"/>
          </a:xfrm>
          <a:prstGeom prst="rect">
            <a:avLst/>
          </a:prstGeom>
        </p:spPr>
        <p:txBody>
          <a:bodyPr/>
          <a:lstStyle/>
          <a:p>
            <a:fld id="{1FA32289-3184-435E-9AAA-B299C6FDF03A}" type="datetimeFigureOut">
              <a:rPr lang="en-US" smtClean="0"/>
              <a:t>6/15/2021</a:t>
            </a:fld>
            <a:endParaRPr lang="en-US"/>
          </a:p>
        </p:txBody>
      </p:sp>
      <p:sp>
        <p:nvSpPr>
          <p:cNvPr id="8" name="Footer Placeholder 7">
            <a:extLst>
              <a:ext uri="{FF2B5EF4-FFF2-40B4-BE49-F238E27FC236}">
                <a16:creationId xmlns:a16="http://schemas.microsoft.com/office/drawing/2014/main" id="{FE838DEE-F98E-4085-8E2A-C3A693D1A8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113349-9B01-44D6-857A-E7254BEFF00E}"/>
              </a:ext>
            </a:extLst>
          </p:cNvPr>
          <p:cNvSpPr>
            <a:spLocks noGrp="1"/>
          </p:cNvSpPr>
          <p:nvPr>
            <p:ph type="sldNum" sz="quarter" idx="12"/>
          </p:nvPr>
        </p:nvSpPr>
        <p:spPr/>
        <p:txBody>
          <a:bodyPr/>
          <a:lstStyle/>
          <a:p>
            <a:r>
              <a:rPr lang="en-US" altLang="en-US"/>
              <a:t>Page </a:t>
            </a:r>
            <a:fld id="{8188BBFC-6B6D-4F62-A968-4EC8068ED4B6}" type="slidenum">
              <a:rPr lang="en-US" altLang="en-US" smtClean="0"/>
              <a:pPr/>
              <a:t>‹#›</a:t>
            </a:fld>
            <a:endParaRPr lang="en-US" altLang="en-US"/>
          </a:p>
        </p:txBody>
      </p:sp>
    </p:spTree>
    <p:extLst>
      <p:ext uri="{BB962C8B-B14F-4D97-AF65-F5344CB8AC3E}">
        <p14:creationId xmlns:p14="http://schemas.microsoft.com/office/powerpoint/2010/main" val="2882087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4981-9B19-4CB3-9833-0086593ADF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909A75-7012-4DE0-B5F4-B50CA89021EB}"/>
              </a:ext>
            </a:extLst>
          </p:cNvPr>
          <p:cNvSpPr>
            <a:spLocks noGrp="1"/>
          </p:cNvSpPr>
          <p:nvPr>
            <p:ph type="dt" sz="half" idx="10"/>
          </p:nvPr>
        </p:nvSpPr>
        <p:spPr>
          <a:xfrm>
            <a:off x="838200" y="6356350"/>
            <a:ext cx="2743200" cy="365125"/>
          </a:xfrm>
          <a:prstGeom prst="rect">
            <a:avLst/>
          </a:prstGeom>
        </p:spPr>
        <p:txBody>
          <a:bodyPr/>
          <a:lstStyle/>
          <a:p>
            <a:fld id="{1FA32289-3184-435E-9AAA-B299C6FDF03A}" type="datetimeFigureOut">
              <a:rPr lang="en-US" smtClean="0"/>
              <a:t>6/15/2021</a:t>
            </a:fld>
            <a:endParaRPr lang="en-US"/>
          </a:p>
        </p:txBody>
      </p:sp>
      <p:sp>
        <p:nvSpPr>
          <p:cNvPr id="4" name="Footer Placeholder 3">
            <a:extLst>
              <a:ext uri="{FF2B5EF4-FFF2-40B4-BE49-F238E27FC236}">
                <a16:creationId xmlns:a16="http://schemas.microsoft.com/office/drawing/2014/main" id="{706B8484-7DE5-4B11-B6B1-47BD0028C4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EE93DA-B2FB-456D-A496-1F5B3D96EE0F}"/>
              </a:ext>
            </a:extLst>
          </p:cNvPr>
          <p:cNvSpPr>
            <a:spLocks noGrp="1"/>
          </p:cNvSpPr>
          <p:nvPr>
            <p:ph type="sldNum" sz="quarter" idx="12"/>
          </p:nvPr>
        </p:nvSpPr>
        <p:spPr/>
        <p:txBody>
          <a:bodyPr/>
          <a:lstStyle/>
          <a:p>
            <a:r>
              <a:rPr lang="en-US" altLang="en-US"/>
              <a:t>Page </a:t>
            </a:r>
            <a:fld id="{D528DA9E-7207-4F72-837F-AC3E2D4CD604}" type="slidenum">
              <a:rPr lang="en-US" altLang="en-US" smtClean="0"/>
              <a:pPr/>
              <a:t>‹#›</a:t>
            </a:fld>
            <a:endParaRPr lang="en-US" altLang="en-US"/>
          </a:p>
        </p:txBody>
      </p:sp>
    </p:spTree>
    <p:extLst>
      <p:ext uri="{BB962C8B-B14F-4D97-AF65-F5344CB8AC3E}">
        <p14:creationId xmlns:p14="http://schemas.microsoft.com/office/powerpoint/2010/main" val="2980937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D279DE-F529-4223-9721-548E40C40024}"/>
              </a:ext>
            </a:extLst>
          </p:cNvPr>
          <p:cNvSpPr>
            <a:spLocks noGrp="1"/>
          </p:cNvSpPr>
          <p:nvPr>
            <p:ph type="dt" sz="half" idx="10"/>
          </p:nvPr>
        </p:nvSpPr>
        <p:spPr>
          <a:xfrm>
            <a:off x="838200" y="6356350"/>
            <a:ext cx="2743200" cy="365125"/>
          </a:xfrm>
          <a:prstGeom prst="rect">
            <a:avLst/>
          </a:prstGeom>
        </p:spPr>
        <p:txBody>
          <a:bodyPr/>
          <a:lstStyle/>
          <a:p>
            <a:fld id="{1FA32289-3184-435E-9AAA-B299C6FDF03A}" type="datetimeFigureOut">
              <a:rPr lang="en-US" smtClean="0"/>
              <a:t>6/15/2021</a:t>
            </a:fld>
            <a:endParaRPr lang="en-US"/>
          </a:p>
        </p:txBody>
      </p:sp>
      <p:sp>
        <p:nvSpPr>
          <p:cNvPr id="3" name="Footer Placeholder 2">
            <a:extLst>
              <a:ext uri="{FF2B5EF4-FFF2-40B4-BE49-F238E27FC236}">
                <a16:creationId xmlns:a16="http://schemas.microsoft.com/office/drawing/2014/main" id="{3CDB4E28-90BE-4DE8-8DC4-EA9046C4E4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4EF9CC-6CFA-47AF-83C9-5815E42681CE}"/>
              </a:ext>
            </a:extLst>
          </p:cNvPr>
          <p:cNvSpPr>
            <a:spLocks noGrp="1"/>
          </p:cNvSpPr>
          <p:nvPr>
            <p:ph type="sldNum" sz="quarter" idx="12"/>
          </p:nvPr>
        </p:nvSpPr>
        <p:spPr/>
        <p:txBody>
          <a:bodyPr/>
          <a:lstStyle/>
          <a:p>
            <a:r>
              <a:rPr lang="en-US" altLang="en-US"/>
              <a:t>Page </a:t>
            </a:r>
            <a:fld id="{F432CEC0-3066-48DD-BFC5-1D09824A294A}" type="slidenum">
              <a:rPr lang="en-US" altLang="en-US" smtClean="0"/>
              <a:pPr/>
              <a:t>‹#›</a:t>
            </a:fld>
            <a:endParaRPr lang="en-US" altLang="en-US"/>
          </a:p>
        </p:txBody>
      </p:sp>
    </p:spTree>
    <p:extLst>
      <p:ext uri="{BB962C8B-B14F-4D97-AF65-F5344CB8AC3E}">
        <p14:creationId xmlns:p14="http://schemas.microsoft.com/office/powerpoint/2010/main" val="138934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26443-ADE1-48D6-8E49-B8B116EAE9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FD46EF-525C-4DCA-A9A0-87D3E4AC51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31ECE-B3B7-4C89-86C2-28EA4C5002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6EFC7B-00B0-46E4-A71C-A78D68A84744}"/>
              </a:ext>
            </a:extLst>
          </p:cNvPr>
          <p:cNvSpPr>
            <a:spLocks noGrp="1"/>
          </p:cNvSpPr>
          <p:nvPr>
            <p:ph type="dt" sz="half" idx="10"/>
          </p:nvPr>
        </p:nvSpPr>
        <p:spPr>
          <a:xfrm>
            <a:off x="838200" y="6356350"/>
            <a:ext cx="2743200" cy="365125"/>
          </a:xfrm>
          <a:prstGeom prst="rect">
            <a:avLst/>
          </a:prstGeom>
        </p:spPr>
        <p:txBody>
          <a:bodyPr/>
          <a:lstStyle/>
          <a:p>
            <a:fld id="{1FA32289-3184-435E-9AAA-B299C6FDF03A}" type="datetimeFigureOut">
              <a:rPr lang="en-US" smtClean="0"/>
              <a:t>6/15/2021</a:t>
            </a:fld>
            <a:endParaRPr lang="en-US"/>
          </a:p>
        </p:txBody>
      </p:sp>
      <p:sp>
        <p:nvSpPr>
          <p:cNvPr id="6" name="Footer Placeholder 5">
            <a:extLst>
              <a:ext uri="{FF2B5EF4-FFF2-40B4-BE49-F238E27FC236}">
                <a16:creationId xmlns:a16="http://schemas.microsoft.com/office/drawing/2014/main" id="{AF79317A-EA83-4EA0-814F-F836E818D1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B47B58-C87B-460B-A276-EFDBF4B900F4}"/>
              </a:ext>
            </a:extLst>
          </p:cNvPr>
          <p:cNvSpPr>
            <a:spLocks noGrp="1"/>
          </p:cNvSpPr>
          <p:nvPr>
            <p:ph type="sldNum" sz="quarter" idx="12"/>
          </p:nvPr>
        </p:nvSpPr>
        <p:spPr/>
        <p:txBody>
          <a:bodyPr/>
          <a:lstStyle/>
          <a:p>
            <a:r>
              <a:rPr lang="en-US" altLang="en-US"/>
              <a:t>Page </a:t>
            </a:r>
            <a:fld id="{8E17D849-A1C8-40E4-91FC-7358E50394EE}" type="slidenum">
              <a:rPr lang="en-US" altLang="en-US" smtClean="0"/>
              <a:pPr/>
              <a:t>‹#›</a:t>
            </a:fld>
            <a:endParaRPr lang="en-US" altLang="en-US"/>
          </a:p>
        </p:txBody>
      </p:sp>
    </p:spTree>
    <p:extLst>
      <p:ext uri="{BB962C8B-B14F-4D97-AF65-F5344CB8AC3E}">
        <p14:creationId xmlns:p14="http://schemas.microsoft.com/office/powerpoint/2010/main" val="1305540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5F43-884B-4251-9B74-8AAF24AA49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A67918-032B-4023-8E54-ED3DD372BB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EBF660-AA0C-43E7-A8DC-E74F435975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DA0877-E541-40B5-B45B-E32A6E9AE4EC}"/>
              </a:ext>
            </a:extLst>
          </p:cNvPr>
          <p:cNvSpPr>
            <a:spLocks noGrp="1"/>
          </p:cNvSpPr>
          <p:nvPr>
            <p:ph type="dt" sz="half" idx="10"/>
          </p:nvPr>
        </p:nvSpPr>
        <p:spPr>
          <a:xfrm>
            <a:off x="838200" y="6356350"/>
            <a:ext cx="2743200" cy="365125"/>
          </a:xfrm>
          <a:prstGeom prst="rect">
            <a:avLst/>
          </a:prstGeom>
        </p:spPr>
        <p:txBody>
          <a:bodyPr/>
          <a:lstStyle/>
          <a:p>
            <a:fld id="{1FA32289-3184-435E-9AAA-B299C6FDF03A}" type="datetimeFigureOut">
              <a:rPr lang="en-US" smtClean="0"/>
              <a:t>6/15/2021</a:t>
            </a:fld>
            <a:endParaRPr lang="en-US"/>
          </a:p>
        </p:txBody>
      </p:sp>
      <p:sp>
        <p:nvSpPr>
          <p:cNvPr id="6" name="Footer Placeholder 5">
            <a:extLst>
              <a:ext uri="{FF2B5EF4-FFF2-40B4-BE49-F238E27FC236}">
                <a16:creationId xmlns:a16="http://schemas.microsoft.com/office/drawing/2014/main" id="{CA9F8440-21D0-41FB-976B-D060994C8A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414B3C-39FA-4215-9327-2D8E66BC747A}"/>
              </a:ext>
            </a:extLst>
          </p:cNvPr>
          <p:cNvSpPr>
            <a:spLocks noGrp="1"/>
          </p:cNvSpPr>
          <p:nvPr>
            <p:ph type="sldNum" sz="quarter" idx="12"/>
          </p:nvPr>
        </p:nvSpPr>
        <p:spPr/>
        <p:txBody>
          <a:bodyPr/>
          <a:lstStyle/>
          <a:p>
            <a:r>
              <a:rPr lang="en-US" altLang="en-US"/>
              <a:t>Page </a:t>
            </a:r>
            <a:fld id="{30621593-BE9B-418B-9C7E-98AD0A2FFC92}" type="slidenum">
              <a:rPr lang="en-US" altLang="en-US" smtClean="0"/>
              <a:pPr/>
              <a:t>‹#›</a:t>
            </a:fld>
            <a:endParaRPr lang="en-US" altLang="en-US"/>
          </a:p>
        </p:txBody>
      </p:sp>
    </p:spTree>
    <p:extLst>
      <p:ext uri="{BB962C8B-B14F-4D97-AF65-F5344CB8AC3E}">
        <p14:creationId xmlns:p14="http://schemas.microsoft.com/office/powerpoint/2010/main" val="32264616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A2CE-D266-49E3-850F-A70E8B1077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55DFD3-5C27-455D-9393-65E5A5C4AF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B03C5-3A8C-4E91-A426-6640CF0D3D1A}"/>
              </a:ext>
            </a:extLst>
          </p:cNvPr>
          <p:cNvSpPr>
            <a:spLocks noGrp="1"/>
          </p:cNvSpPr>
          <p:nvPr>
            <p:ph type="dt" sz="half" idx="10"/>
          </p:nvPr>
        </p:nvSpPr>
        <p:spPr>
          <a:xfrm>
            <a:off x="838200" y="6356350"/>
            <a:ext cx="2743200" cy="365125"/>
          </a:xfrm>
          <a:prstGeom prst="rect">
            <a:avLst/>
          </a:prstGeom>
        </p:spPr>
        <p:txBody>
          <a:bodyPr/>
          <a:lstStyle/>
          <a:p>
            <a:fld id="{1FA32289-3184-435E-9AAA-B299C6FDF03A}" type="datetimeFigureOut">
              <a:rPr lang="en-US" smtClean="0"/>
              <a:t>6/15/2021</a:t>
            </a:fld>
            <a:endParaRPr lang="en-US"/>
          </a:p>
        </p:txBody>
      </p:sp>
      <p:sp>
        <p:nvSpPr>
          <p:cNvPr id="5" name="Footer Placeholder 4">
            <a:extLst>
              <a:ext uri="{FF2B5EF4-FFF2-40B4-BE49-F238E27FC236}">
                <a16:creationId xmlns:a16="http://schemas.microsoft.com/office/drawing/2014/main" id="{831E136B-261E-4160-AFFF-208D23D7D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A6CF3B-DF99-4681-A66E-EDF5C3739827}"/>
              </a:ext>
            </a:extLst>
          </p:cNvPr>
          <p:cNvSpPr>
            <a:spLocks noGrp="1"/>
          </p:cNvSpPr>
          <p:nvPr>
            <p:ph type="sldNum" sz="quarter" idx="12"/>
          </p:nvPr>
        </p:nvSpPr>
        <p:spPr/>
        <p:txBody>
          <a:bodyPr/>
          <a:lstStyle/>
          <a:p>
            <a:r>
              <a:rPr lang="en-US" altLang="en-US"/>
              <a:t>Page </a:t>
            </a:r>
            <a:fld id="{A920871E-9649-4FB4-83C5-338E5BD031E1}" type="slidenum">
              <a:rPr lang="en-US" altLang="en-US" smtClean="0"/>
              <a:pPr/>
              <a:t>‹#›</a:t>
            </a:fld>
            <a:endParaRPr lang="en-US" altLang="en-US"/>
          </a:p>
        </p:txBody>
      </p:sp>
    </p:spTree>
    <p:extLst>
      <p:ext uri="{BB962C8B-B14F-4D97-AF65-F5344CB8AC3E}">
        <p14:creationId xmlns:p14="http://schemas.microsoft.com/office/powerpoint/2010/main" val="28998408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B8A7E4-D806-4644-877B-6EEF0E76B4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9F6645-E52B-48DF-A407-BF6E22965E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8C6568-A408-4A41-88FC-70DC8DEE766A}"/>
              </a:ext>
            </a:extLst>
          </p:cNvPr>
          <p:cNvSpPr>
            <a:spLocks noGrp="1"/>
          </p:cNvSpPr>
          <p:nvPr>
            <p:ph type="dt" sz="half" idx="10"/>
          </p:nvPr>
        </p:nvSpPr>
        <p:spPr>
          <a:xfrm>
            <a:off x="838200" y="6356350"/>
            <a:ext cx="2743200" cy="365125"/>
          </a:xfrm>
          <a:prstGeom prst="rect">
            <a:avLst/>
          </a:prstGeom>
        </p:spPr>
        <p:txBody>
          <a:bodyPr/>
          <a:lstStyle/>
          <a:p>
            <a:fld id="{1FA32289-3184-435E-9AAA-B299C6FDF03A}" type="datetimeFigureOut">
              <a:rPr lang="en-US" smtClean="0"/>
              <a:t>6/15/2021</a:t>
            </a:fld>
            <a:endParaRPr lang="en-US"/>
          </a:p>
        </p:txBody>
      </p:sp>
      <p:sp>
        <p:nvSpPr>
          <p:cNvPr id="5" name="Footer Placeholder 4">
            <a:extLst>
              <a:ext uri="{FF2B5EF4-FFF2-40B4-BE49-F238E27FC236}">
                <a16:creationId xmlns:a16="http://schemas.microsoft.com/office/drawing/2014/main" id="{0F04CCB8-70AE-40AA-93F0-E366EA529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D784D-61D7-4B9C-A174-7325C7DDD7E3}"/>
              </a:ext>
            </a:extLst>
          </p:cNvPr>
          <p:cNvSpPr>
            <a:spLocks noGrp="1"/>
          </p:cNvSpPr>
          <p:nvPr>
            <p:ph type="sldNum" sz="quarter" idx="12"/>
          </p:nvPr>
        </p:nvSpPr>
        <p:spPr/>
        <p:txBody>
          <a:bodyPr/>
          <a:lstStyle/>
          <a:p>
            <a:r>
              <a:rPr lang="en-US" altLang="en-US"/>
              <a:t>Page </a:t>
            </a:r>
            <a:fld id="{1AA99650-415C-4032-89AD-7BF4710A1C51}" type="slidenum">
              <a:rPr lang="en-US" altLang="en-US" smtClean="0"/>
              <a:pPr/>
              <a:t>‹#›</a:t>
            </a:fld>
            <a:endParaRPr lang="en-US" altLang="en-US"/>
          </a:p>
        </p:txBody>
      </p:sp>
    </p:spTree>
    <p:extLst>
      <p:ext uri="{BB962C8B-B14F-4D97-AF65-F5344CB8AC3E}">
        <p14:creationId xmlns:p14="http://schemas.microsoft.com/office/powerpoint/2010/main" val="2190790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2BF02-4B1A-4B92-91E2-265EE03586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2DAC28-B9C7-4804-99F7-D0C8F17B44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E76089-26ED-4B2E-8A37-B94DF70389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C8FEF1-75E4-4768-A433-ED1693F2D3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44F818-615F-4770-A676-7544B3EBD6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AB10B1-9914-4646-9FCB-C99D5CFBEAAB}"/>
              </a:ext>
            </a:extLst>
          </p:cNvPr>
          <p:cNvSpPr>
            <a:spLocks noGrp="1"/>
          </p:cNvSpPr>
          <p:nvPr>
            <p:ph type="dt" sz="half" idx="10"/>
          </p:nvPr>
        </p:nvSpPr>
        <p:spPr>
          <a:xfrm>
            <a:off x="838200" y="6356350"/>
            <a:ext cx="2743200" cy="365125"/>
          </a:xfrm>
          <a:prstGeom prst="rect">
            <a:avLst/>
          </a:prstGeom>
        </p:spPr>
        <p:txBody>
          <a:bodyPr/>
          <a:lstStyle/>
          <a:p>
            <a:fld id="{1FA32289-3184-435E-9AAA-B299C6FDF03A}" type="datetimeFigureOut">
              <a:rPr lang="en-US" smtClean="0"/>
              <a:t>6/15/2021</a:t>
            </a:fld>
            <a:endParaRPr lang="en-US"/>
          </a:p>
        </p:txBody>
      </p:sp>
      <p:sp>
        <p:nvSpPr>
          <p:cNvPr id="8" name="Footer Placeholder 7">
            <a:extLst>
              <a:ext uri="{FF2B5EF4-FFF2-40B4-BE49-F238E27FC236}">
                <a16:creationId xmlns:a16="http://schemas.microsoft.com/office/drawing/2014/main" id="{FE838DEE-F98E-4085-8E2A-C3A693D1A8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113349-9B01-44D6-857A-E7254BEFF00E}"/>
              </a:ext>
            </a:extLst>
          </p:cNvPr>
          <p:cNvSpPr>
            <a:spLocks noGrp="1"/>
          </p:cNvSpPr>
          <p:nvPr>
            <p:ph type="sldNum" sz="quarter" idx="12"/>
          </p:nvPr>
        </p:nvSpPr>
        <p:spPr/>
        <p:txBody>
          <a:bodyPr/>
          <a:lstStyle/>
          <a:p>
            <a:r>
              <a:rPr lang="en-US" altLang="en-US"/>
              <a:t>Page </a:t>
            </a:r>
            <a:fld id="{8188BBFC-6B6D-4F62-A968-4EC8068ED4B6}" type="slidenum">
              <a:rPr lang="en-US" altLang="en-US" smtClean="0"/>
              <a:pPr/>
              <a:t>‹#›</a:t>
            </a:fld>
            <a:endParaRPr lang="en-US" altLang="en-US"/>
          </a:p>
        </p:txBody>
      </p:sp>
    </p:spTree>
    <p:extLst>
      <p:ext uri="{BB962C8B-B14F-4D97-AF65-F5344CB8AC3E}">
        <p14:creationId xmlns:p14="http://schemas.microsoft.com/office/powerpoint/2010/main" val="1512911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4981-9B19-4CB3-9833-0086593ADF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909A75-7012-4DE0-B5F4-B50CA89021EB}"/>
              </a:ext>
            </a:extLst>
          </p:cNvPr>
          <p:cNvSpPr>
            <a:spLocks noGrp="1"/>
          </p:cNvSpPr>
          <p:nvPr>
            <p:ph type="dt" sz="half" idx="10"/>
          </p:nvPr>
        </p:nvSpPr>
        <p:spPr>
          <a:xfrm>
            <a:off x="838200" y="6356350"/>
            <a:ext cx="2743200" cy="365125"/>
          </a:xfrm>
          <a:prstGeom prst="rect">
            <a:avLst/>
          </a:prstGeom>
        </p:spPr>
        <p:txBody>
          <a:bodyPr/>
          <a:lstStyle/>
          <a:p>
            <a:fld id="{1FA32289-3184-435E-9AAA-B299C6FDF03A}" type="datetimeFigureOut">
              <a:rPr lang="en-US" smtClean="0"/>
              <a:t>6/15/2021</a:t>
            </a:fld>
            <a:endParaRPr lang="en-US"/>
          </a:p>
        </p:txBody>
      </p:sp>
      <p:sp>
        <p:nvSpPr>
          <p:cNvPr id="4" name="Footer Placeholder 3">
            <a:extLst>
              <a:ext uri="{FF2B5EF4-FFF2-40B4-BE49-F238E27FC236}">
                <a16:creationId xmlns:a16="http://schemas.microsoft.com/office/drawing/2014/main" id="{706B8484-7DE5-4B11-B6B1-47BD0028C4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EE93DA-B2FB-456D-A496-1F5B3D96EE0F}"/>
              </a:ext>
            </a:extLst>
          </p:cNvPr>
          <p:cNvSpPr>
            <a:spLocks noGrp="1"/>
          </p:cNvSpPr>
          <p:nvPr>
            <p:ph type="sldNum" sz="quarter" idx="12"/>
          </p:nvPr>
        </p:nvSpPr>
        <p:spPr/>
        <p:txBody>
          <a:bodyPr/>
          <a:lstStyle/>
          <a:p>
            <a:r>
              <a:rPr lang="en-US" altLang="en-US"/>
              <a:t>Page </a:t>
            </a:r>
            <a:fld id="{D528DA9E-7207-4F72-837F-AC3E2D4CD604}" type="slidenum">
              <a:rPr lang="en-US" altLang="en-US" smtClean="0"/>
              <a:pPr/>
              <a:t>‹#›</a:t>
            </a:fld>
            <a:endParaRPr lang="en-US" altLang="en-US"/>
          </a:p>
        </p:txBody>
      </p:sp>
    </p:spTree>
    <p:extLst>
      <p:ext uri="{BB962C8B-B14F-4D97-AF65-F5344CB8AC3E}">
        <p14:creationId xmlns:p14="http://schemas.microsoft.com/office/powerpoint/2010/main" val="513643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D279DE-F529-4223-9721-548E40C40024}"/>
              </a:ext>
            </a:extLst>
          </p:cNvPr>
          <p:cNvSpPr>
            <a:spLocks noGrp="1"/>
          </p:cNvSpPr>
          <p:nvPr>
            <p:ph type="dt" sz="half" idx="10"/>
          </p:nvPr>
        </p:nvSpPr>
        <p:spPr>
          <a:xfrm>
            <a:off x="838200" y="6356350"/>
            <a:ext cx="2743200" cy="365125"/>
          </a:xfrm>
          <a:prstGeom prst="rect">
            <a:avLst/>
          </a:prstGeom>
        </p:spPr>
        <p:txBody>
          <a:bodyPr/>
          <a:lstStyle/>
          <a:p>
            <a:fld id="{1FA32289-3184-435E-9AAA-B299C6FDF03A}" type="datetimeFigureOut">
              <a:rPr lang="en-US" smtClean="0"/>
              <a:t>6/15/2021</a:t>
            </a:fld>
            <a:endParaRPr lang="en-US"/>
          </a:p>
        </p:txBody>
      </p:sp>
      <p:sp>
        <p:nvSpPr>
          <p:cNvPr id="3" name="Footer Placeholder 2">
            <a:extLst>
              <a:ext uri="{FF2B5EF4-FFF2-40B4-BE49-F238E27FC236}">
                <a16:creationId xmlns:a16="http://schemas.microsoft.com/office/drawing/2014/main" id="{3CDB4E28-90BE-4DE8-8DC4-EA9046C4E4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4EF9CC-6CFA-47AF-83C9-5815E42681CE}"/>
              </a:ext>
            </a:extLst>
          </p:cNvPr>
          <p:cNvSpPr>
            <a:spLocks noGrp="1"/>
          </p:cNvSpPr>
          <p:nvPr>
            <p:ph type="sldNum" sz="quarter" idx="12"/>
          </p:nvPr>
        </p:nvSpPr>
        <p:spPr/>
        <p:txBody>
          <a:bodyPr/>
          <a:lstStyle/>
          <a:p>
            <a:r>
              <a:rPr lang="en-US" altLang="en-US"/>
              <a:t>Page </a:t>
            </a:r>
            <a:fld id="{F432CEC0-3066-48DD-BFC5-1D09824A294A}" type="slidenum">
              <a:rPr lang="en-US" altLang="en-US" smtClean="0"/>
              <a:pPr/>
              <a:t>‹#›</a:t>
            </a:fld>
            <a:endParaRPr lang="en-US" altLang="en-US"/>
          </a:p>
        </p:txBody>
      </p:sp>
    </p:spTree>
    <p:extLst>
      <p:ext uri="{BB962C8B-B14F-4D97-AF65-F5344CB8AC3E}">
        <p14:creationId xmlns:p14="http://schemas.microsoft.com/office/powerpoint/2010/main" val="19763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26443-ADE1-48D6-8E49-B8B116EAE9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FD46EF-525C-4DCA-A9A0-87D3E4AC51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31ECE-B3B7-4C89-86C2-28EA4C5002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6EFC7B-00B0-46E4-A71C-A78D68A84744}"/>
              </a:ext>
            </a:extLst>
          </p:cNvPr>
          <p:cNvSpPr>
            <a:spLocks noGrp="1"/>
          </p:cNvSpPr>
          <p:nvPr>
            <p:ph type="dt" sz="half" idx="10"/>
          </p:nvPr>
        </p:nvSpPr>
        <p:spPr>
          <a:xfrm>
            <a:off x="838200" y="6356350"/>
            <a:ext cx="2743200" cy="365125"/>
          </a:xfrm>
          <a:prstGeom prst="rect">
            <a:avLst/>
          </a:prstGeom>
        </p:spPr>
        <p:txBody>
          <a:bodyPr/>
          <a:lstStyle/>
          <a:p>
            <a:fld id="{1FA32289-3184-435E-9AAA-B299C6FDF03A}" type="datetimeFigureOut">
              <a:rPr lang="en-US" smtClean="0"/>
              <a:t>6/15/2021</a:t>
            </a:fld>
            <a:endParaRPr lang="en-US"/>
          </a:p>
        </p:txBody>
      </p:sp>
      <p:sp>
        <p:nvSpPr>
          <p:cNvPr id="6" name="Footer Placeholder 5">
            <a:extLst>
              <a:ext uri="{FF2B5EF4-FFF2-40B4-BE49-F238E27FC236}">
                <a16:creationId xmlns:a16="http://schemas.microsoft.com/office/drawing/2014/main" id="{AF79317A-EA83-4EA0-814F-F836E818D1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B47B58-C87B-460B-A276-EFDBF4B900F4}"/>
              </a:ext>
            </a:extLst>
          </p:cNvPr>
          <p:cNvSpPr>
            <a:spLocks noGrp="1"/>
          </p:cNvSpPr>
          <p:nvPr>
            <p:ph type="sldNum" sz="quarter" idx="12"/>
          </p:nvPr>
        </p:nvSpPr>
        <p:spPr/>
        <p:txBody>
          <a:bodyPr/>
          <a:lstStyle/>
          <a:p>
            <a:r>
              <a:rPr lang="en-US" altLang="en-US"/>
              <a:t>Page </a:t>
            </a:r>
            <a:fld id="{8E17D849-A1C8-40E4-91FC-7358E50394EE}" type="slidenum">
              <a:rPr lang="en-US" altLang="en-US" smtClean="0"/>
              <a:pPr/>
              <a:t>‹#›</a:t>
            </a:fld>
            <a:endParaRPr lang="en-US" altLang="en-US"/>
          </a:p>
        </p:txBody>
      </p:sp>
    </p:spTree>
    <p:extLst>
      <p:ext uri="{BB962C8B-B14F-4D97-AF65-F5344CB8AC3E}">
        <p14:creationId xmlns:p14="http://schemas.microsoft.com/office/powerpoint/2010/main" val="1564229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5F43-884B-4251-9B74-8AAF24AA49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A67918-032B-4023-8E54-ED3DD372BB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EBF660-AA0C-43E7-A8DC-E74F435975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DA0877-E541-40B5-B45B-E32A6E9AE4EC}"/>
              </a:ext>
            </a:extLst>
          </p:cNvPr>
          <p:cNvSpPr>
            <a:spLocks noGrp="1"/>
          </p:cNvSpPr>
          <p:nvPr>
            <p:ph type="dt" sz="half" idx="10"/>
          </p:nvPr>
        </p:nvSpPr>
        <p:spPr>
          <a:xfrm>
            <a:off x="838200" y="6356350"/>
            <a:ext cx="2743200" cy="365125"/>
          </a:xfrm>
          <a:prstGeom prst="rect">
            <a:avLst/>
          </a:prstGeom>
        </p:spPr>
        <p:txBody>
          <a:bodyPr/>
          <a:lstStyle/>
          <a:p>
            <a:fld id="{1FA32289-3184-435E-9AAA-B299C6FDF03A}" type="datetimeFigureOut">
              <a:rPr lang="en-US" smtClean="0"/>
              <a:t>6/15/2021</a:t>
            </a:fld>
            <a:endParaRPr lang="en-US"/>
          </a:p>
        </p:txBody>
      </p:sp>
      <p:sp>
        <p:nvSpPr>
          <p:cNvPr id="6" name="Footer Placeholder 5">
            <a:extLst>
              <a:ext uri="{FF2B5EF4-FFF2-40B4-BE49-F238E27FC236}">
                <a16:creationId xmlns:a16="http://schemas.microsoft.com/office/drawing/2014/main" id="{CA9F8440-21D0-41FB-976B-D060994C8A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414B3C-39FA-4215-9327-2D8E66BC747A}"/>
              </a:ext>
            </a:extLst>
          </p:cNvPr>
          <p:cNvSpPr>
            <a:spLocks noGrp="1"/>
          </p:cNvSpPr>
          <p:nvPr>
            <p:ph type="sldNum" sz="quarter" idx="12"/>
          </p:nvPr>
        </p:nvSpPr>
        <p:spPr/>
        <p:txBody>
          <a:bodyPr/>
          <a:lstStyle/>
          <a:p>
            <a:r>
              <a:rPr lang="en-US" altLang="en-US"/>
              <a:t>Page </a:t>
            </a:r>
            <a:fld id="{30621593-BE9B-418B-9C7E-98AD0A2FFC92}" type="slidenum">
              <a:rPr lang="en-US" altLang="en-US" smtClean="0"/>
              <a:pPr/>
              <a:t>‹#›</a:t>
            </a:fld>
            <a:endParaRPr lang="en-US" altLang="en-US"/>
          </a:p>
        </p:txBody>
      </p:sp>
    </p:spTree>
    <p:extLst>
      <p:ext uri="{BB962C8B-B14F-4D97-AF65-F5344CB8AC3E}">
        <p14:creationId xmlns:p14="http://schemas.microsoft.com/office/powerpoint/2010/main" val="1761436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A2CE-D266-49E3-850F-A70E8B1077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55DFD3-5C27-455D-9393-65E5A5C4AF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B03C5-3A8C-4E91-A426-6640CF0D3D1A}"/>
              </a:ext>
            </a:extLst>
          </p:cNvPr>
          <p:cNvSpPr>
            <a:spLocks noGrp="1"/>
          </p:cNvSpPr>
          <p:nvPr>
            <p:ph type="dt" sz="half" idx="10"/>
          </p:nvPr>
        </p:nvSpPr>
        <p:spPr>
          <a:xfrm>
            <a:off x="838200" y="6356350"/>
            <a:ext cx="2743200" cy="365125"/>
          </a:xfrm>
          <a:prstGeom prst="rect">
            <a:avLst/>
          </a:prstGeom>
        </p:spPr>
        <p:txBody>
          <a:bodyPr/>
          <a:lstStyle/>
          <a:p>
            <a:fld id="{1FA32289-3184-435E-9AAA-B299C6FDF03A}" type="datetimeFigureOut">
              <a:rPr lang="en-US" smtClean="0"/>
              <a:t>6/15/2021</a:t>
            </a:fld>
            <a:endParaRPr lang="en-US"/>
          </a:p>
        </p:txBody>
      </p:sp>
      <p:sp>
        <p:nvSpPr>
          <p:cNvPr id="5" name="Footer Placeholder 4">
            <a:extLst>
              <a:ext uri="{FF2B5EF4-FFF2-40B4-BE49-F238E27FC236}">
                <a16:creationId xmlns:a16="http://schemas.microsoft.com/office/drawing/2014/main" id="{831E136B-261E-4160-AFFF-208D23D7D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A6CF3B-DF99-4681-A66E-EDF5C3739827}"/>
              </a:ext>
            </a:extLst>
          </p:cNvPr>
          <p:cNvSpPr>
            <a:spLocks noGrp="1"/>
          </p:cNvSpPr>
          <p:nvPr>
            <p:ph type="sldNum" sz="quarter" idx="12"/>
          </p:nvPr>
        </p:nvSpPr>
        <p:spPr/>
        <p:txBody>
          <a:bodyPr/>
          <a:lstStyle/>
          <a:p>
            <a:r>
              <a:rPr lang="en-US" altLang="en-US"/>
              <a:t>Page </a:t>
            </a:r>
            <a:fld id="{A920871E-9649-4FB4-83C5-338E5BD031E1}" type="slidenum">
              <a:rPr lang="en-US" altLang="en-US" smtClean="0"/>
              <a:pPr/>
              <a:t>‹#›</a:t>
            </a:fld>
            <a:endParaRPr lang="en-US" altLang="en-US"/>
          </a:p>
        </p:txBody>
      </p:sp>
    </p:spTree>
    <p:extLst>
      <p:ext uri="{BB962C8B-B14F-4D97-AF65-F5344CB8AC3E}">
        <p14:creationId xmlns:p14="http://schemas.microsoft.com/office/powerpoint/2010/main" val="1498083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3.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255A8A-EC58-4E86-B2EB-F2D58FA56293}"/>
              </a:ext>
            </a:extLst>
          </p:cNvPr>
          <p:cNvSpPr>
            <a:spLocks noGrp="1"/>
          </p:cNvSpPr>
          <p:nvPr>
            <p:ph type="title"/>
          </p:nvPr>
        </p:nvSpPr>
        <p:spPr>
          <a:xfrm>
            <a:off x="428625" y="319087"/>
            <a:ext cx="10582275" cy="533401"/>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9E33A479-E3FD-4E01-BD91-6C1BAE8465FF}"/>
              </a:ext>
            </a:extLst>
          </p:cNvPr>
          <p:cNvSpPr>
            <a:spLocks noGrp="1"/>
          </p:cNvSpPr>
          <p:nvPr>
            <p:ph type="body" idx="1"/>
          </p:nvPr>
        </p:nvSpPr>
        <p:spPr>
          <a:xfrm>
            <a:off x="428625" y="1600200"/>
            <a:ext cx="10925175" cy="45767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DC8A1B3-43A2-4F60-8664-982813DCF1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3B2BF8-5A48-40BC-96F5-4CCE12C0266F}"/>
              </a:ext>
            </a:extLst>
          </p:cNvPr>
          <p:cNvSpPr>
            <a:spLocks noGrp="1"/>
          </p:cNvSpPr>
          <p:nvPr>
            <p:ph type="sldNum" sz="quarter" idx="4"/>
          </p:nvPr>
        </p:nvSpPr>
        <p:spPr>
          <a:xfrm>
            <a:off x="304800" y="63055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en-US"/>
              <a:t>Page </a:t>
            </a:r>
            <a:fld id="{37C82F0C-5000-47D4-ABDE-9EBA51B6882D}" type="slidenum">
              <a:rPr lang="en-US" altLang="en-US" smtClean="0"/>
              <a:pPr/>
              <a:t>‹#›</a:t>
            </a:fld>
            <a:endParaRPr lang="en-US" altLang="en-US"/>
          </a:p>
        </p:txBody>
      </p:sp>
    </p:spTree>
    <p:extLst>
      <p:ext uri="{BB962C8B-B14F-4D97-AF65-F5344CB8AC3E}">
        <p14:creationId xmlns:p14="http://schemas.microsoft.com/office/powerpoint/2010/main" val="1649643920"/>
      </p:ext>
    </p:extLst>
  </p:cSld>
  <p:clrMap bg1="lt1" tx1="dk1" bg2="lt2" tx2="dk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9369FB-3D7D-4418-9777-2B58E21A1646}"/>
              </a:ext>
            </a:extLst>
          </p:cNvPr>
          <p:cNvSpPr>
            <a:spLocks noGrp="1"/>
          </p:cNvSpPr>
          <p:nvPr>
            <p:ph type="title"/>
          </p:nvPr>
        </p:nvSpPr>
        <p:spPr>
          <a:xfrm>
            <a:off x="577947" y="490832"/>
            <a:ext cx="11026677" cy="1137944"/>
          </a:xfrm>
          <a:prstGeom prst="rect">
            <a:avLst/>
          </a:prstGeom>
        </p:spPr>
        <p:txBody>
          <a:bodyPr vert="horz" lIns="0" tIns="0" rIns="0" bIns="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AFF953CF-5F39-47E6-A817-8EF898F7B983}"/>
              </a:ext>
            </a:extLst>
          </p:cNvPr>
          <p:cNvSpPr>
            <a:spLocks noGrp="1"/>
          </p:cNvSpPr>
          <p:nvPr>
            <p:ph type="body" idx="1"/>
          </p:nvPr>
        </p:nvSpPr>
        <p:spPr>
          <a:xfrm>
            <a:off x="587375" y="1788113"/>
            <a:ext cx="11017250" cy="4284663"/>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140A66-3E36-41C1-ACEB-28E2F03143EB}"/>
              </a:ext>
            </a:extLst>
          </p:cNvPr>
          <p:cNvSpPr>
            <a:spLocks noGrp="1"/>
          </p:cNvSpPr>
          <p:nvPr>
            <p:ph type="sldNum" sz="quarter" idx="4"/>
          </p:nvPr>
        </p:nvSpPr>
        <p:spPr>
          <a:xfrm>
            <a:off x="0" y="6329189"/>
            <a:ext cx="587376" cy="365125"/>
          </a:xfrm>
          <a:prstGeom prst="rect">
            <a:avLst/>
          </a:prstGeom>
        </p:spPr>
        <p:txBody>
          <a:bodyPr vert="horz" lIns="91440" tIns="45720" rIns="91440" bIns="45720" rtlCol="0" anchor="ctr"/>
          <a:lstStyle>
            <a:lvl1pPr algn="ctr">
              <a:defRPr sz="1100">
                <a:solidFill>
                  <a:schemeClr val="tx1"/>
                </a:solidFill>
              </a:defRPr>
            </a:lvl1pPr>
          </a:lstStyle>
          <a:p>
            <a:fld id="{15EA7D69-00A8-46B1-A50F-232D4D1EE3F7}" type="slidenum">
              <a:rPr lang="en-US" smtClean="0"/>
              <a:pPr/>
              <a:t>‹#›</a:t>
            </a:fld>
            <a:endParaRPr lang="en-US"/>
          </a:p>
        </p:txBody>
      </p:sp>
      <p:pic>
        <p:nvPicPr>
          <p:cNvPr id="12" name="Picture 11" descr="A close up of a sign&#10;&#10;Description automatically generated">
            <a:extLst>
              <a:ext uri="{FF2B5EF4-FFF2-40B4-BE49-F238E27FC236}">
                <a16:creationId xmlns:a16="http://schemas.microsoft.com/office/drawing/2014/main" id="{0C6F4C23-CFDF-44E4-B7B2-B1334CD541A1}"/>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0590441" y="6356350"/>
            <a:ext cx="1077684" cy="314325"/>
          </a:xfrm>
          <a:prstGeom prst="rect">
            <a:avLst/>
          </a:prstGeom>
        </p:spPr>
      </p:pic>
      <p:sp>
        <p:nvSpPr>
          <p:cNvPr id="13" name="Footer Placeholder 4">
            <a:extLst>
              <a:ext uri="{FF2B5EF4-FFF2-40B4-BE49-F238E27FC236}">
                <a16:creationId xmlns:a16="http://schemas.microsoft.com/office/drawing/2014/main" id="{4CC98902-9594-4F82-AFBA-8C21352BC5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4" name="Slide Number Placeholder 5">
            <a:extLst>
              <a:ext uri="{FF2B5EF4-FFF2-40B4-BE49-F238E27FC236}">
                <a16:creationId xmlns:a16="http://schemas.microsoft.com/office/drawing/2014/main" id="{DF4B2CEA-64B9-4CB5-BF2F-B5E2E854B3B5}"/>
              </a:ext>
            </a:extLst>
          </p:cNvPr>
          <p:cNvSpPr txBox="1">
            <a:spLocks/>
          </p:cNvSpPr>
          <p:nvPr userDrawn="1"/>
        </p:nvSpPr>
        <p:spPr>
          <a:xfrm>
            <a:off x="304800" y="63055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a:t>Page </a:t>
            </a:r>
            <a:fld id="{37C82F0C-5000-47D4-ABDE-9EBA51B6882D}" type="slidenum">
              <a:rPr lang="en-US" altLang="en-US" smtClean="0"/>
              <a:pPr/>
              <a:t>‹#›</a:t>
            </a:fld>
            <a:endParaRPr lang="en-US" altLang="en-US"/>
          </a:p>
        </p:txBody>
      </p:sp>
    </p:spTree>
    <p:extLst>
      <p:ext uri="{BB962C8B-B14F-4D97-AF65-F5344CB8AC3E}">
        <p14:creationId xmlns:p14="http://schemas.microsoft.com/office/powerpoint/2010/main" val="2951363524"/>
      </p:ext>
    </p:extLst>
  </p:cSld>
  <p:clrMap bg1="lt1" tx1="dk1" bg2="lt2" tx2="dk2" accent1="accent1" accent2="accent2" accent3="accent3" accent4="accent4" accent5="accent5" accent6="accent6" hlink="hlink" folHlink="folHlink"/>
  <p:sldLayoutIdLst>
    <p:sldLayoutId id="2147484556" r:id="rId1"/>
    <p:sldLayoutId id="2147484557" r:id="rId2"/>
    <p:sldLayoutId id="2147484558" r:id="rId3"/>
    <p:sldLayoutId id="2147484559" r:id="rId4"/>
    <p:sldLayoutId id="2147484560" r:id="rId5"/>
    <p:sldLayoutId id="2147484561" r:id="rId6"/>
    <p:sldLayoutId id="2147484563" r:id="rId7"/>
    <p:sldLayoutId id="2147484564" r:id="rId8"/>
    <p:sldLayoutId id="2147484565" r:id="rId9"/>
    <p:sldLayoutId id="2147484566" r:id="rId10"/>
    <p:sldLayoutId id="2147484567" r:id="rId11"/>
    <p:sldLayoutId id="2147484568" r:id="rId12"/>
    <p:sldLayoutId id="2147484569" r:id="rId13"/>
    <p:sldLayoutId id="2147484570" r:id="rId14"/>
    <p:sldLayoutId id="2147484571" r:id="rId15"/>
    <p:sldLayoutId id="2147484572" r:id="rId16"/>
  </p:sldLayoutIdLst>
  <p:txStyles>
    <p:titleStyle>
      <a:lvl1pPr algn="l" defTabSz="914400" rtl="0" eaLnBrk="1" latinLnBrk="0" hangingPunct="1">
        <a:lnSpc>
          <a:spcPct val="90000"/>
        </a:lnSpc>
        <a:spcBef>
          <a:spcPct val="0"/>
        </a:spcBef>
        <a:buNone/>
        <a:defRPr kumimoji="0" lang="en-US" sz="3200" b="1" i="0" u="none" strike="noStrike" kern="0" cap="all" spc="-5" normalizeH="0" baseline="0" dirty="0">
          <a:ln>
            <a:noFill/>
          </a:ln>
          <a:solidFill>
            <a:schemeClr val="tx1"/>
          </a:solidFill>
          <a:effectLst/>
          <a:uLnTx/>
          <a:uFillTx/>
          <a:latin typeface="Arial"/>
          <a:ea typeface="+mj-ea"/>
          <a:cs typeface="Arial"/>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600" b="1" kern="1200" cap="all" baseline="0">
          <a:solidFill>
            <a:schemeClr val="tx1"/>
          </a:solidFill>
          <a:latin typeface="+mn-lt"/>
          <a:ea typeface="+mn-ea"/>
          <a:cs typeface="+mn-cs"/>
        </a:defRPr>
      </a:lvl2pPr>
      <a:lvl3pPr marL="179388" indent="-179388" algn="l" defTabSz="914400" rtl="0" eaLnBrk="1" latinLnBrk="0" hangingPunct="1">
        <a:lnSpc>
          <a:spcPct val="90000"/>
        </a:lnSpc>
        <a:spcBef>
          <a:spcPts val="1000"/>
        </a:spcBef>
        <a:buClr>
          <a:schemeClr val="tx1"/>
        </a:buClr>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4pPr>
      <a:lvl5pPr marL="536575" indent="-17780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p15:clr>
            <a:srgbClr val="F26B43"/>
          </p15:clr>
        </p15:guide>
        <p15:guide id="2" orient="horz" pos="3861">
          <p15:clr>
            <a:srgbClr val="F26B43"/>
          </p15:clr>
        </p15:guide>
        <p15:guide id="3" orient="horz" pos="1026">
          <p15:clr>
            <a:srgbClr val="F26B43"/>
          </p15:clr>
        </p15:guide>
        <p15:guide id="4" orient="horz" pos="1162">
          <p15:clr>
            <a:srgbClr val="F26B43"/>
          </p15:clr>
        </p15:guide>
        <p15:guide id="5" pos="370">
          <p15:clr>
            <a:srgbClr val="F26B43"/>
          </p15:clr>
        </p15:guide>
        <p15:guide id="6" pos="7310">
          <p15:clr>
            <a:srgbClr val="F26B43"/>
          </p15:clr>
        </p15:guide>
        <p15:guide id="7"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255A8A-EC58-4E86-B2EB-F2D58FA56293}"/>
              </a:ext>
            </a:extLst>
          </p:cNvPr>
          <p:cNvSpPr>
            <a:spLocks noGrp="1"/>
          </p:cNvSpPr>
          <p:nvPr>
            <p:ph type="title"/>
          </p:nvPr>
        </p:nvSpPr>
        <p:spPr>
          <a:xfrm>
            <a:off x="428625" y="319087"/>
            <a:ext cx="10582275" cy="533401"/>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9E33A479-E3FD-4E01-BD91-6C1BAE8465FF}"/>
              </a:ext>
            </a:extLst>
          </p:cNvPr>
          <p:cNvSpPr>
            <a:spLocks noGrp="1"/>
          </p:cNvSpPr>
          <p:nvPr>
            <p:ph type="body" idx="1"/>
          </p:nvPr>
        </p:nvSpPr>
        <p:spPr>
          <a:xfrm>
            <a:off x="428625" y="1600200"/>
            <a:ext cx="10925175" cy="45767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DC8A1B3-43A2-4F60-8664-982813DCF1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3B2BF8-5A48-40BC-96F5-4CCE12C0266F}"/>
              </a:ext>
            </a:extLst>
          </p:cNvPr>
          <p:cNvSpPr>
            <a:spLocks noGrp="1"/>
          </p:cNvSpPr>
          <p:nvPr>
            <p:ph type="sldNum" sz="quarter" idx="4"/>
          </p:nvPr>
        </p:nvSpPr>
        <p:spPr>
          <a:xfrm>
            <a:off x="304800" y="63055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en-US"/>
              <a:t>Page </a:t>
            </a:r>
            <a:fld id="{37C82F0C-5000-47D4-ABDE-9EBA51B6882D}" type="slidenum">
              <a:rPr lang="en-US" altLang="en-US" smtClean="0"/>
              <a:pPr/>
              <a:t>‹#›</a:t>
            </a:fld>
            <a:endParaRPr lang="en-US" altLang="en-US"/>
          </a:p>
        </p:txBody>
      </p:sp>
      <p:pic>
        <p:nvPicPr>
          <p:cNvPr id="8" name="Picture 7" descr="A close up of a sign&#10;&#10;Description automatically generated">
            <a:extLst>
              <a:ext uri="{FF2B5EF4-FFF2-40B4-BE49-F238E27FC236}">
                <a16:creationId xmlns:a16="http://schemas.microsoft.com/office/drawing/2014/main" id="{3B614FE5-77D6-4075-876A-9CBD252F49B7}"/>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0590441" y="6356350"/>
            <a:ext cx="1077684" cy="314325"/>
          </a:xfrm>
          <a:prstGeom prst="rect">
            <a:avLst/>
          </a:prstGeom>
        </p:spPr>
      </p:pic>
    </p:spTree>
    <p:extLst>
      <p:ext uri="{BB962C8B-B14F-4D97-AF65-F5344CB8AC3E}">
        <p14:creationId xmlns:p14="http://schemas.microsoft.com/office/powerpoint/2010/main" val="649086283"/>
      </p:ext>
    </p:extLst>
  </p:cSld>
  <p:clrMap bg1="lt1" tx1="dk1" bg2="lt2" tx2="dk2" accent1="accent1" accent2="accent2" accent3="accent3" accent4="accent4" accent5="accent5" accent6="accent6" hlink="hlink" folHlink="folHlink"/>
  <p:sldLayoutIdLst>
    <p:sldLayoutId id="2147484598" r:id="rId1"/>
    <p:sldLayoutId id="2147484599" r:id="rId2"/>
    <p:sldLayoutId id="2147484600" r:id="rId3"/>
    <p:sldLayoutId id="2147484601" r:id="rId4"/>
    <p:sldLayoutId id="2147484602" r:id="rId5"/>
    <p:sldLayoutId id="2147484603" r:id="rId6"/>
    <p:sldLayoutId id="2147484604" r:id="rId7"/>
    <p:sldLayoutId id="2147484605" r:id="rId8"/>
    <p:sldLayoutId id="2147484606" r:id="rId9"/>
    <p:sldLayoutId id="2147484607" r:id="rId10"/>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8.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hyperlink" Target="mailto:rholdsworth@evolutionep.com" TargetMode="External"/><Relationship Id="rId4" Type="http://schemas.openxmlformats.org/officeDocument/2006/relationships/hyperlink" Target="mailto:jrobbins@evolutionep.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BB200E-5140-432C-9E04-C097DC744859}"/>
              </a:ext>
            </a:extLst>
          </p:cNvPr>
          <p:cNvPicPr>
            <a:picLocks noChangeAspect="1"/>
          </p:cNvPicPr>
          <p:nvPr/>
        </p:nvPicPr>
        <p:blipFill>
          <a:blip r:embed="rId2"/>
          <a:srcRect t="8004" b="8004"/>
          <a:stretch/>
        </p:blipFill>
        <p:spPr>
          <a:xfrm>
            <a:off x="-42931" y="3854"/>
            <a:ext cx="12234931" cy="6854146"/>
          </a:xfrm>
          <a:prstGeom prst="rect">
            <a:avLst/>
          </a:prstGeom>
        </p:spPr>
      </p:pic>
      <p:sp>
        <p:nvSpPr>
          <p:cNvPr id="9" name="Rectangle 8">
            <a:extLst>
              <a:ext uri="{FF2B5EF4-FFF2-40B4-BE49-F238E27FC236}">
                <a16:creationId xmlns:a16="http://schemas.microsoft.com/office/drawing/2014/main" id="{B8423CDC-67E0-467F-860A-083FE4E39E46}"/>
              </a:ext>
            </a:extLst>
          </p:cNvPr>
          <p:cNvSpPr/>
          <p:nvPr/>
        </p:nvSpPr>
        <p:spPr>
          <a:xfrm>
            <a:off x="276225" y="1847850"/>
            <a:ext cx="4381500" cy="5010149"/>
          </a:xfrm>
          <a:prstGeom prst="rect">
            <a:avLst/>
          </a:prstGeom>
          <a:solidFill>
            <a:schemeClr val="accent3">
              <a:lumMod val="40000"/>
              <a:lumOff val="6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5E78AFCA-BED2-46D2-B797-B35A20AF2476}"/>
              </a:ext>
            </a:extLst>
          </p:cNvPr>
          <p:cNvSpPr>
            <a:spLocks noGrp="1"/>
          </p:cNvSpPr>
          <p:nvPr>
            <p:ph type="title"/>
          </p:nvPr>
        </p:nvSpPr>
        <p:spPr>
          <a:xfrm>
            <a:off x="481806" y="4136157"/>
            <a:ext cx="3970337" cy="2409824"/>
          </a:xfrm>
        </p:spPr>
        <p:txBody>
          <a:bodyPr>
            <a:noAutofit/>
          </a:bodyPr>
          <a:lstStyle/>
          <a:p>
            <a:r>
              <a:rPr lang="en-US" sz="3200" b="1" dirty="0"/>
              <a:t>ENERGY EFFICIENCY, </a:t>
            </a:r>
            <a:br>
              <a:rPr lang="en-US" sz="3200" b="1" dirty="0"/>
            </a:br>
            <a:r>
              <a:rPr lang="en-US" sz="3200" b="1" dirty="0"/>
              <a:t>COST SAVINGS, &amp;</a:t>
            </a:r>
            <a:br>
              <a:rPr lang="en-US" sz="3200" b="1" dirty="0"/>
            </a:br>
            <a:r>
              <a:rPr lang="en-US" sz="3200" b="1" dirty="0"/>
              <a:t>GREEN LENDING</a:t>
            </a:r>
            <a:r>
              <a:rPr lang="en-US" sz="4400" b="1" dirty="0"/>
              <a:t/>
            </a:r>
            <a:br>
              <a:rPr lang="en-US" sz="4400" b="1" dirty="0"/>
            </a:br>
            <a:r>
              <a:rPr lang="en-US" sz="4400" b="1" dirty="0">
                <a:solidFill>
                  <a:schemeClr val="accent1"/>
                </a:solidFill>
              </a:rPr>
              <a:t/>
            </a:r>
            <a:br>
              <a:rPr lang="en-US" sz="4400" b="1" dirty="0">
                <a:solidFill>
                  <a:schemeClr val="accent1"/>
                </a:solidFill>
              </a:rPr>
            </a:br>
            <a:r>
              <a:rPr lang="en-US" sz="2400" b="1" dirty="0">
                <a:solidFill>
                  <a:schemeClr val="accent1"/>
                </a:solidFill>
              </a:rPr>
              <a:t>TECHNOLOGY &amp; </a:t>
            </a:r>
            <a:br>
              <a:rPr lang="en-US" sz="2400" b="1" dirty="0">
                <a:solidFill>
                  <a:schemeClr val="accent1"/>
                </a:solidFill>
              </a:rPr>
            </a:br>
            <a:r>
              <a:rPr lang="en-US" sz="2400" b="1" dirty="0">
                <a:solidFill>
                  <a:schemeClr val="accent1"/>
                </a:solidFill>
              </a:rPr>
              <a:t>GREEN ISSUES</a:t>
            </a:r>
            <a:endParaRPr lang="en-US" sz="4400" b="1" dirty="0">
              <a:solidFill>
                <a:schemeClr val="accent1"/>
              </a:solidFill>
            </a:endParaRPr>
          </a:p>
        </p:txBody>
      </p:sp>
      <p:sp>
        <p:nvSpPr>
          <p:cNvPr id="6" name="Text Placeholder 1">
            <a:extLst>
              <a:ext uri="{FF2B5EF4-FFF2-40B4-BE49-F238E27FC236}">
                <a16:creationId xmlns:a16="http://schemas.microsoft.com/office/drawing/2014/main" id="{0DA4F49C-7977-43C5-B681-2FEE2B04DD70}"/>
              </a:ext>
            </a:extLst>
          </p:cNvPr>
          <p:cNvSpPr txBox="1">
            <a:spLocks/>
          </p:cNvSpPr>
          <p:nvPr/>
        </p:nvSpPr>
        <p:spPr>
          <a:xfrm>
            <a:off x="1948070" y="5257800"/>
            <a:ext cx="5565913" cy="1355034"/>
          </a:xfrm>
          <a:prstGeom prst="rect">
            <a:avLst/>
          </a:prstGeom>
        </p:spPr>
        <p:txBody>
          <a:bodyPr vert="horz" anchor="t">
            <a:normAutofit/>
          </a:bodyPr>
          <a:lstStyle>
            <a:lvl1pPr marL="0" indent="0" algn="l" rtl="0" eaLnBrk="1" latinLnBrk="0" hangingPunct="1">
              <a:spcBef>
                <a:spcPts val="700"/>
              </a:spcBef>
              <a:buClr>
                <a:schemeClr val="accent2"/>
              </a:buClr>
              <a:buSzPct val="60000"/>
              <a:buFont typeface="Wingdings"/>
              <a:buNone/>
              <a:defRPr kumimoji="0" sz="2800" kern="1200">
                <a:solidFill>
                  <a:schemeClr val="tx2"/>
                </a:solidFill>
                <a:latin typeface="+mn-lt"/>
                <a:ea typeface="+mn-ea"/>
                <a:cs typeface="+mn-cs"/>
              </a:defRPr>
            </a:lvl1pPr>
            <a:lvl2pPr marL="640080" indent="-274320" algn="l" rtl="0" eaLnBrk="1" latinLnBrk="0" hangingPunct="1">
              <a:spcBef>
                <a:spcPts val="550"/>
              </a:spcBef>
              <a:buClr>
                <a:schemeClr val="accent1"/>
              </a:buClr>
              <a:buSzPct val="70000"/>
              <a:buFont typeface="Wingdings 2"/>
              <a:buNone/>
              <a:defRPr kumimoji="0" sz="1800" kern="1200">
                <a:solidFill>
                  <a:schemeClr val="tx1">
                    <a:tint val="75000"/>
                  </a:schemeClr>
                </a:solidFill>
                <a:latin typeface="+mn-lt"/>
                <a:ea typeface="+mn-ea"/>
                <a:cs typeface="+mn-cs"/>
              </a:defRPr>
            </a:lvl2pPr>
            <a:lvl3pPr marL="914400" indent="-228600" algn="l" rtl="0" eaLnBrk="1" latinLnBrk="0" hangingPunct="1">
              <a:spcBef>
                <a:spcPts val="500"/>
              </a:spcBef>
              <a:buClr>
                <a:schemeClr val="accent2"/>
              </a:buClr>
              <a:buSzPct val="75000"/>
              <a:buFont typeface="Wingdings"/>
              <a:buNone/>
              <a:defRPr kumimoji="0" sz="1600" kern="1200">
                <a:solidFill>
                  <a:schemeClr val="tx1">
                    <a:tint val="75000"/>
                  </a:schemeClr>
                </a:solidFill>
                <a:latin typeface="+mn-lt"/>
                <a:ea typeface="+mn-ea"/>
                <a:cs typeface="+mn-cs"/>
              </a:defRPr>
            </a:lvl3pPr>
            <a:lvl4pPr marL="1371600" indent="-228600" algn="l" rtl="0" eaLnBrk="1" latinLnBrk="0" hangingPunct="1">
              <a:spcBef>
                <a:spcPts val="400"/>
              </a:spcBef>
              <a:buClr>
                <a:schemeClr val="accent3"/>
              </a:buClr>
              <a:buSzPct val="75000"/>
              <a:buFont typeface="Wingdings"/>
              <a:buNone/>
              <a:defRPr kumimoji="0" sz="1400" kern="1200">
                <a:solidFill>
                  <a:schemeClr val="tx1">
                    <a:tint val="75000"/>
                  </a:schemeClr>
                </a:solidFill>
                <a:latin typeface="+mn-lt"/>
                <a:ea typeface="+mn-ea"/>
                <a:cs typeface="+mn-cs"/>
              </a:defRPr>
            </a:lvl4pPr>
            <a:lvl5pPr marL="1828800" indent="-228600" algn="l" rtl="0" eaLnBrk="1" latinLnBrk="0" hangingPunct="1">
              <a:spcBef>
                <a:spcPts val="400"/>
              </a:spcBef>
              <a:buClr>
                <a:schemeClr val="accent4"/>
              </a:buClr>
              <a:buSzPct val="65000"/>
              <a:buFont typeface="Wingdings"/>
              <a:buNone/>
              <a:defRPr kumimoji="0" sz="1400" kern="1200">
                <a:solidFill>
                  <a:schemeClr val="tx1">
                    <a:tint val="75000"/>
                  </a:schemeClr>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700"/>
              </a:spcBef>
              <a:spcAft>
                <a:spcPts val="0"/>
              </a:spcAft>
              <a:buClr>
                <a:srgbClr val="EE9B5C"/>
              </a:buClr>
              <a:buSzPct val="60000"/>
              <a:buFont typeface="Wingdings"/>
              <a:buNone/>
              <a:tabLst/>
              <a:defRPr/>
            </a:pPr>
            <a:endParaRPr kumimoji="0" lang="en-US" sz="2000" b="0" i="0" u="none" strike="noStrike" kern="1200" cap="none" spc="0" normalizeH="0" baseline="0" noProof="0">
              <a:ln>
                <a:noFill/>
              </a:ln>
              <a:solidFill>
                <a:srgbClr val="898D8D"/>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49E0717A-6C65-44F2-9E78-61989D9C1C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1805" y="2051890"/>
            <a:ext cx="2302492" cy="671065"/>
          </a:xfrm>
          <a:prstGeom prst="rect">
            <a:avLst/>
          </a:prstGeom>
        </p:spPr>
      </p:pic>
      <p:pic>
        <p:nvPicPr>
          <p:cNvPr id="7" name="Picture 6" descr="Text&#10;&#10;Description automatically generated">
            <a:extLst>
              <a:ext uri="{FF2B5EF4-FFF2-40B4-BE49-F238E27FC236}">
                <a16:creationId xmlns:a16="http://schemas.microsoft.com/office/drawing/2014/main" id="{693CBDA1-B074-443E-BE44-9778B6539499}"/>
              </a:ext>
            </a:extLst>
          </p:cNvPr>
          <p:cNvPicPr>
            <a:picLocks noChangeAspect="1"/>
          </p:cNvPicPr>
          <p:nvPr/>
        </p:nvPicPr>
        <p:blipFill>
          <a:blip r:embed="rId4"/>
          <a:stretch>
            <a:fillRect/>
          </a:stretch>
        </p:blipFill>
        <p:spPr>
          <a:xfrm>
            <a:off x="10265664" y="3854"/>
            <a:ext cx="1926336" cy="929640"/>
          </a:xfrm>
          <a:prstGeom prst="rect">
            <a:avLst/>
          </a:prstGeom>
        </p:spPr>
      </p:pic>
      <p:sp>
        <p:nvSpPr>
          <p:cNvPr id="11" name="Rectangle 10"/>
          <p:cNvSpPr/>
          <p:nvPr/>
        </p:nvSpPr>
        <p:spPr>
          <a:xfrm>
            <a:off x="6150794" y="4818580"/>
            <a:ext cx="6041206" cy="203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4817" y="6223786"/>
            <a:ext cx="1866901" cy="60115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6214" y="5146209"/>
            <a:ext cx="1109609" cy="1016746"/>
          </a:xfrm>
          <a:prstGeom prst="rect">
            <a:avLst/>
          </a:prstGeom>
        </p:spPr>
      </p:pic>
      <p:sp>
        <p:nvSpPr>
          <p:cNvPr id="14" name="TextBox 13"/>
          <p:cNvSpPr txBox="1"/>
          <p:nvPr/>
        </p:nvSpPr>
        <p:spPr>
          <a:xfrm>
            <a:off x="6807288" y="4807717"/>
            <a:ext cx="4728217" cy="338554"/>
          </a:xfrm>
          <a:prstGeom prst="rect">
            <a:avLst/>
          </a:prstGeom>
          <a:noFill/>
        </p:spPr>
        <p:txBody>
          <a:bodyPr wrap="none" rtlCol="0">
            <a:spAutoFit/>
          </a:bodyPr>
          <a:lstStyle/>
          <a:p>
            <a:r>
              <a:rPr lang="en-US" sz="1600" b="1" u="sng" dirty="0" smtClean="0">
                <a:latin typeface="Arial" panose="020B0604020202020204" pitchFamily="34" charset="0"/>
                <a:cs typeface="Arial" panose="020B0604020202020204" pitchFamily="34" charset="0"/>
              </a:rPr>
              <a:t>A Special Thank You to our Program Sponsors</a:t>
            </a:r>
            <a:endParaRPr lang="en-US" sz="1600" b="1" u="sng"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5494" y="5095634"/>
            <a:ext cx="1040611" cy="1013001"/>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35380" y="5135407"/>
            <a:ext cx="1080476" cy="1080476"/>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68314" y="6149868"/>
            <a:ext cx="1789671" cy="675076"/>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3250" y="6162956"/>
            <a:ext cx="2069967" cy="614798"/>
          </a:xfrm>
          <a:prstGeom prst="rect">
            <a:avLst/>
          </a:prstGeom>
        </p:spPr>
      </p:pic>
    </p:spTree>
    <p:extLst>
      <p:ext uri="{BB962C8B-B14F-4D97-AF65-F5344CB8AC3E}">
        <p14:creationId xmlns:p14="http://schemas.microsoft.com/office/powerpoint/2010/main" val="2858749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176A-91F2-42BE-9043-1D0BC31CF019}"/>
              </a:ext>
            </a:extLst>
          </p:cNvPr>
          <p:cNvSpPr>
            <a:spLocks noGrp="1"/>
          </p:cNvSpPr>
          <p:nvPr>
            <p:ph type="title"/>
          </p:nvPr>
        </p:nvSpPr>
        <p:spPr>
          <a:xfrm>
            <a:off x="542925" y="528637"/>
            <a:ext cx="10582275" cy="533401"/>
          </a:xfrm>
        </p:spPr>
        <p:txBody>
          <a:bodyPr/>
          <a:lstStyle/>
          <a:p>
            <a:r>
              <a:rPr lang="en-US" sz="3600" b="1" dirty="0"/>
              <a:t>GREEN FINANCING</a:t>
            </a:r>
          </a:p>
        </p:txBody>
      </p:sp>
      <p:sp>
        <p:nvSpPr>
          <p:cNvPr id="4" name="Slide Number Placeholder 3">
            <a:extLst>
              <a:ext uri="{FF2B5EF4-FFF2-40B4-BE49-F238E27FC236}">
                <a16:creationId xmlns:a16="http://schemas.microsoft.com/office/drawing/2014/main" id="{0ADA8966-631B-4D6A-9871-0D6E6DF75685}"/>
              </a:ext>
            </a:extLst>
          </p:cNvPr>
          <p:cNvSpPr>
            <a:spLocks noGrp="1"/>
          </p:cNvSpPr>
          <p:nvPr>
            <p:ph type="sldNum" sz="quarter" idx="12"/>
          </p:nvPr>
        </p:nvSpPr>
        <p:spPr/>
        <p:txBody>
          <a:bodyPr/>
          <a:lstStyle/>
          <a:p>
            <a:r>
              <a:rPr lang="en-US" altLang="en-US"/>
              <a:t>Page </a:t>
            </a:r>
            <a:fld id="{AC3319AB-9DE8-4B7C-A14F-4C701BA406B6}" type="slidenum">
              <a:rPr lang="en-US" altLang="en-US" smtClean="0"/>
              <a:pPr/>
              <a:t>10</a:t>
            </a:fld>
            <a:endParaRPr lang="en-US" altLang="en-US"/>
          </a:p>
        </p:txBody>
      </p:sp>
      <p:sp>
        <p:nvSpPr>
          <p:cNvPr id="5" name="Title 1">
            <a:extLst>
              <a:ext uri="{FF2B5EF4-FFF2-40B4-BE49-F238E27FC236}">
                <a16:creationId xmlns:a16="http://schemas.microsoft.com/office/drawing/2014/main" id="{9396D83A-3F9A-497D-BF7B-49841AD33628}"/>
              </a:ext>
            </a:extLst>
          </p:cNvPr>
          <p:cNvSpPr txBox="1">
            <a:spLocks/>
          </p:cNvSpPr>
          <p:nvPr/>
        </p:nvSpPr>
        <p:spPr>
          <a:xfrm>
            <a:off x="571500" y="916780"/>
            <a:ext cx="10772775" cy="5334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2000" dirty="0">
                <a:solidFill>
                  <a:schemeClr val="accent1"/>
                </a:solidFill>
              </a:rPr>
              <a:t>FINANCING OPTIONS</a:t>
            </a:r>
          </a:p>
        </p:txBody>
      </p:sp>
      <p:sp>
        <p:nvSpPr>
          <p:cNvPr id="3" name="TextBox 2">
            <a:extLst>
              <a:ext uri="{FF2B5EF4-FFF2-40B4-BE49-F238E27FC236}">
                <a16:creationId xmlns:a16="http://schemas.microsoft.com/office/drawing/2014/main" id="{701A1C00-63FC-49E7-BA24-EBF21F51D0C2}"/>
              </a:ext>
            </a:extLst>
          </p:cNvPr>
          <p:cNvSpPr txBox="1"/>
          <p:nvPr/>
        </p:nvSpPr>
        <p:spPr>
          <a:xfrm>
            <a:off x="1035175" y="1695235"/>
            <a:ext cx="10121650" cy="4555093"/>
          </a:xfrm>
          <a:prstGeom prst="rect">
            <a:avLst/>
          </a:prstGeom>
          <a:noFill/>
        </p:spPr>
        <p:txBody>
          <a:bodyPr wrap="square" rtlCol="0">
            <a:spAutoFit/>
          </a:bodyPr>
          <a:lstStyle/>
          <a:p>
            <a:pPr marL="285750" indent="-285750">
              <a:buFont typeface="Arial" panose="020B0604020202020204" pitchFamily="34" charset="0"/>
              <a:buChar char="•"/>
            </a:pPr>
            <a:r>
              <a:rPr lang="en-US" sz="1600" b="1" dirty="0"/>
              <a:t>Equipment Leasing, Bank Financing, Low/Zero Interest Loans: </a:t>
            </a:r>
            <a:r>
              <a:rPr lang="en-US" sz="1600" dirty="0"/>
              <a:t>Financing covers 100% of the project costs and is paid back over a predetermined period of time between 24-72 months. There are a variety of financing structures such as monthly or quarterly payments, deferred payments, step payments, etc. All payments are tax deductible as capital payments.</a:t>
            </a:r>
            <a:br>
              <a:rPr lang="en-US" sz="1600" dirty="0"/>
            </a:br>
            <a:endParaRPr lang="en-US" sz="1600" dirty="0"/>
          </a:p>
          <a:p>
            <a:pPr marL="285750" indent="-285750">
              <a:buFont typeface="Arial" panose="020B0604020202020204" pitchFamily="34" charset="0"/>
              <a:buChar char="•"/>
            </a:pPr>
            <a:r>
              <a:rPr lang="en-US" sz="1600" b="1" dirty="0"/>
              <a:t>On-Bill Funding: </a:t>
            </a:r>
            <a:r>
              <a:rPr lang="en-US" sz="1600" dirty="0"/>
              <a:t>On-bill funding provides 100% project funding paid back through your monthly electric or gas bill. Repayments are considered an operational expense. Flexible term structures from 36 to 60 months. If you are currently under contract with a 3rd party supplier for your electric or gas, you can get your efficiency solutions implemented today but delay payments for up to 24 months.</a:t>
            </a:r>
            <a:br>
              <a:rPr lang="en-US" sz="1600" dirty="0"/>
            </a:br>
            <a:endParaRPr lang="en-US" sz="1600" dirty="0"/>
          </a:p>
          <a:p>
            <a:pPr marL="285750" indent="-285750">
              <a:buFont typeface="Arial" panose="020B0604020202020204" pitchFamily="34" charset="0"/>
              <a:buChar char="•"/>
            </a:pPr>
            <a:r>
              <a:rPr lang="en-US" sz="1600" b="1" dirty="0"/>
              <a:t>C-PACE Financing: </a:t>
            </a:r>
            <a:r>
              <a:rPr lang="en-US" sz="1600" dirty="0"/>
              <a:t>Commercial Property Assessed Clean Energy financing is a financing structure through which building owners can finance energy projects via an assessment on their property tax bill. The benefits of C-PACE include zero up-front capital, re-payments qualify as an operational expense, obligation transfers to the new owner after sale of the property, and up to a 25-year term with low interest rates dramatically increases positive cash flow.</a:t>
            </a:r>
            <a:br>
              <a:rPr lang="en-US" sz="1600" dirty="0"/>
            </a:br>
            <a:endParaRPr lang="en-US" sz="1600" dirty="0"/>
          </a:p>
          <a:p>
            <a:pPr marL="285750" indent="-285750">
              <a:buFont typeface="Arial" panose="020B0604020202020204" pitchFamily="34" charset="0"/>
              <a:buChar char="•"/>
            </a:pPr>
            <a:r>
              <a:rPr lang="en-US" sz="1600" b="1" dirty="0"/>
              <a:t>Energy service agreements (ESA), power purchase agreement (PPA), energy as a service (EaaS)..</a:t>
            </a:r>
          </a:p>
          <a:p>
            <a:pPr marL="285750" indent="-285750">
              <a:buFont typeface="Arial" panose="020B0604020202020204" pitchFamily="34" charset="0"/>
              <a:buChar char="•"/>
            </a:pPr>
            <a:endParaRPr lang="en-US" dirty="0"/>
          </a:p>
        </p:txBody>
      </p:sp>
      <p:pic>
        <p:nvPicPr>
          <p:cNvPr id="6" name="Picture 5" descr="Text&#10;&#10;Description automatically generated">
            <a:extLst>
              <a:ext uri="{FF2B5EF4-FFF2-40B4-BE49-F238E27FC236}">
                <a16:creationId xmlns:a16="http://schemas.microsoft.com/office/drawing/2014/main" id="{693CBDA1-B074-443E-BE44-9778B6539499}"/>
              </a:ext>
            </a:extLst>
          </p:cNvPr>
          <p:cNvPicPr>
            <a:picLocks noChangeAspect="1"/>
          </p:cNvPicPr>
          <p:nvPr/>
        </p:nvPicPr>
        <p:blipFill>
          <a:blip r:embed="rId2"/>
          <a:stretch>
            <a:fillRect/>
          </a:stretch>
        </p:blipFill>
        <p:spPr>
          <a:xfrm>
            <a:off x="10265664" y="5928360"/>
            <a:ext cx="1926336" cy="929640"/>
          </a:xfrm>
          <a:prstGeom prst="rect">
            <a:avLst/>
          </a:prstGeom>
        </p:spPr>
      </p:pic>
    </p:spTree>
    <p:extLst>
      <p:ext uri="{BB962C8B-B14F-4D97-AF65-F5344CB8AC3E}">
        <p14:creationId xmlns:p14="http://schemas.microsoft.com/office/powerpoint/2010/main" val="3562698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176A-91F2-42BE-9043-1D0BC31CF019}"/>
              </a:ext>
            </a:extLst>
          </p:cNvPr>
          <p:cNvSpPr>
            <a:spLocks noGrp="1"/>
          </p:cNvSpPr>
          <p:nvPr>
            <p:ph type="title"/>
          </p:nvPr>
        </p:nvSpPr>
        <p:spPr>
          <a:xfrm>
            <a:off x="542925" y="528637"/>
            <a:ext cx="10582275" cy="533401"/>
          </a:xfrm>
        </p:spPr>
        <p:txBody>
          <a:bodyPr/>
          <a:lstStyle/>
          <a:p>
            <a:r>
              <a:rPr lang="en-US" sz="3600" b="1" dirty="0"/>
              <a:t>WHAT ARE THE NEXT STEPS?</a:t>
            </a:r>
          </a:p>
        </p:txBody>
      </p:sp>
      <p:sp>
        <p:nvSpPr>
          <p:cNvPr id="4" name="Slide Number Placeholder 3">
            <a:extLst>
              <a:ext uri="{FF2B5EF4-FFF2-40B4-BE49-F238E27FC236}">
                <a16:creationId xmlns:a16="http://schemas.microsoft.com/office/drawing/2014/main" id="{0ADA8966-631B-4D6A-9871-0D6E6DF75685}"/>
              </a:ext>
            </a:extLst>
          </p:cNvPr>
          <p:cNvSpPr>
            <a:spLocks noGrp="1"/>
          </p:cNvSpPr>
          <p:nvPr>
            <p:ph type="sldNum" sz="quarter" idx="12"/>
          </p:nvPr>
        </p:nvSpPr>
        <p:spPr/>
        <p:txBody>
          <a:bodyPr/>
          <a:lstStyle/>
          <a:p>
            <a:r>
              <a:rPr lang="en-US" altLang="en-US"/>
              <a:t>Page </a:t>
            </a:r>
            <a:fld id="{AC3319AB-9DE8-4B7C-A14F-4C701BA406B6}" type="slidenum">
              <a:rPr lang="en-US" altLang="en-US" smtClean="0"/>
              <a:pPr/>
              <a:t>11</a:t>
            </a:fld>
            <a:endParaRPr lang="en-US" altLang="en-US"/>
          </a:p>
        </p:txBody>
      </p:sp>
      <p:sp>
        <p:nvSpPr>
          <p:cNvPr id="5" name="Title 1">
            <a:extLst>
              <a:ext uri="{FF2B5EF4-FFF2-40B4-BE49-F238E27FC236}">
                <a16:creationId xmlns:a16="http://schemas.microsoft.com/office/drawing/2014/main" id="{9396D83A-3F9A-497D-BF7B-49841AD33628}"/>
              </a:ext>
            </a:extLst>
          </p:cNvPr>
          <p:cNvSpPr txBox="1">
            <a:spLocks/>
          </p:cNvSpPr>
          <p:nvPr/>
        </p:nvSpPr>
        <p:spPr>
          <a:xfrm>
            <a:off x="571500" y="916780"/>
            <a:ext cx="10582275" cy="5334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2000" dirty="0">
                <a:solidFill>
                  <a:schemeClr val="accent1"/>
                </a:solidFill>
              </a:rPr>
              <a:t>FINAL POINTS</a:t>
            </a:r>
          </a:p>
        </p:txBody>
      </p:sp>
      <p:sp>
        <p:nvSpPr>
          <p:cNvPr id="8" name="Content Placeholder 3">
            <a:extLst>
              <a:ext uri="{FF2B5EF4-FFF2-40B4-BE49-F238E27FC236}">
                <a16:creationId xmlns:a16="http://schemas.microsoft.com/office/drawing/2014/main" id="{86BB8BDD-776C-4D0A-9574-6BA979A48068}"/>
              </a:ext>
            </a:extLst>
          </p:cNvPr>
          <p:cNvSpPr>
            <a:spLocks noGrp="1"/>
          </p:cNvSpPr>
          <p:nvPr>
            <p:ph sz="quarter" idx="1"/>
          </p:nvPr>
        </p:nvSpPr>
        <p:spPr>
          <a:xfrm>
            <a:off x="804863" y="2033106"/>
            <a:ext cx="10582274" cy="3689518"/>
          </a:xfrm>
        </p:spPr>
        <p:txBody>
          <a:bodyPr>
            <a:noAutofit/>
          </a:bodyPr>
          <a:lstStyle/>
          <a:p>
            <a:pPr marL="342900" indent="-342900">
              <a:lnSpc>
                <a:spcPct val="100000"/>
              </a:lnSpc>
              <a:buClr>
                <a:schemeClr val="accent1"/>
              </a:buClr>
              <a:buSzPct val="113000"/>
              <a:buFont typeface="Wingdings" panose="05000000000000000000" pitchFamily="2" charset="2"/>
              <a:buChar char="ü"/>
            </a:pPr>
            <a:r>
              <a:rPr lang="en-US" sz="2400" b="1" dirty="0"/>
              <a:t>Understand the high ROI Energy Conservation Methods (ECMs).</a:t>
            </a:r>
            <a:r>
              <a:rPr lang="en-US" sz="2400" dirty="0"/>
              <a:t/>
            </a:r>
            <a:br>
              <a:rPr lang="en-US" sz="2400" dirty="0"/>
            </a:br>
            <a:r>
              <a:rPr lang="en-US" sz="2400" dirty="0"/>
              <a:t>No-obligation energy audit: Identify energy hogs to reduce consumption.</a:t>
            </a:r>
            <a:br>
              <a:rPr lang="en-US" sz="2400" dirty="0"/>
            </a:br>
            <a:endParaRPr lang="en-US" sz="2400" b="1" dirty="0"/>
          </a:p>
          <a:p>
            <a:pPr marL="342900" indent="-342900">
              <a:lnSpc>
                <a:spcPct val="100000"/>
              </a:lnSpc>
              <a:buClr>
                <a:schemeClr val="accent1"/>
              </a:buClr>
              <a:buSzPct val="113000"/>
              <a:buFont typeface="Wingdings" panose="05000000000000000000" pitchFamily="2" charset="2"/>
              <a:buChar char="ü"/>
            </a:pPr>
            <a:r>
              <a:rPr lang="en-US" sz="2400" b="1" dirty="0"/>
              <a:t>Be aware of the current energy market. </a:t>
            </a:r>
            <a:br>
              <a:rPr lang="en-US" sz="2400" b="1" dirty="0"/>
            </a:br>
            <a:r>
              <a:rPr lang="en-US" sz="2400" dirty="0"/>
              <a:t>Lock in long-term contracts to reduce risk. </a:t>
            </a:r>
            <a:br>
              <a:rPr lang="en-US" sz="2400" dirty="0"/>
            </a:br>
            <a:endParaRPr lang="en-US" sz="2400" dirty="0"/>
          </a:p>
          <a:p>
            <a:pPr marL="342900" indent="-342900">
              <a:lnSpc>
                <a:spcPct val="100000"/>
              </a:lnSpc>
              <a:buClr>
                <a:schemeClr val="accent1"/>
              </a:buClr>
              <a:buSzPct val="113000"/>
              <a:buFont typeface="Wingdings" panose="05000000000000000000" pitchFamily="2" charset="2"/>
              <a:buChar char="ü"/>
            </a:pPr>
            <a:r>
              <a:rPr lang="en-US" sz="2400" b="1" dirty="0"/>
              <a:t>Reach your sustainability goals, while saving money. </a:t>
            </a:r>
            <a:br>
              <a:rPr lang="en-US" sz="2400" b="1" dirty="0"/>
            </a:br>
            <a:r>
              <a:rPr lang="en-US" sz="2400" dirty="0"/>
              <a:t>Green energy procurement and community ESG goals.</a:t>
            </a:r>
          </a:p>
        </p:txBody>
      </p:sp>
      <p:pic>
        <p:nvPicPr>
          <p:cNvPr id="6" name="Picture 5" descr="Text&#10;&#10;Description automatically generated">
            <a:extLst>
              <a:ext uri="{FF2B5EF4-FFF2-40B4-BE49-F238E27FC236}">
                <a16:creationId xmlns:a16="http://schemas.microsoft.com/office/drawing/2014/main" id="{693CBDA1-B074-443E-BE44-9778B6539499}"/>
              </a:ext>
            </a:extLst>
          </p:cNvPr>
          <p:cNvPicPr>
            <a:picLocks noChangeAspect="1"/>
          </p:cNvPicPr>
          <p:nvPr/>
        </p:nvPicPr>
        <p:blipFill>
          <a:blip r:embed="rId2"/>
          <a:stretch>
            <a:fillRect/>
          </a:stretch>
        </p:blipFill>
        <p:spPr>
          <a:xfrm>
            <a:off x="10265664" y="5928360"/>
            <a:ext cx="1926336" cy="929640"/>
          </a:xfrm>
          <a:prstGeom prst="rect">
            <a:avLst/>
          </a:prstGeom>
        </p:spPr>
      </p:pic>
    </p:spTree>
    <p:extLst>
      <p:ext uri="{BB962C8B-B14F-4D97-AF65-F5344CB8AC3E}">
        <p14:creationId xmlns:p14="http://schemas.microsoft.com/office/powerpoint/2010/main" val="425447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176A-91F2-42BE-9043-1D0BC31CF019}"/>
              </a:ext>
            </a:extLst>
          </p:cNvPr>
          <p:cNvSpPr>
            <a:spLocks noGrp="1"/>
          </p:cNvSpPr>
          <p:nvPr>
            <p:ph type="title"/>
          </p:nvPr>
        </p:nvSpPr>
        <p:spPr>
          <a:xfrm>
            <a:off x="542925" y="509587"/>
            <a:ext cx="10582275" cy="533401"/>
          </a:xfrm>
        </p:spPr>
        <p:txBody>
          <a:bodyPr/>
          <a:lstStyle/>
          <a:p>
            <a:r>
              <a:rPr lang="en-US" sz="3600" b="1" dirty="0"/>
              <a:t>ANY QUESTIONS?</a:t>
            </a:r>
          </a:p>
        </p:txBody>
      </p:sp>
      <p:sp>
        <p:nvSpPr>
          <p:cNvPr id="4" name="Slide Number Placeholder 3">
            <a:extLst>
              <a:ext uri="{FF2B5EF4-FFF2-40B4-BE49-F238E27FC236}">
                <a16:creationId xmlns:a16="http://schemas.microsoft.com/office/drawing/2014/main" id="{0ADA8966-631B-4D6A-9871-0D6E6DF75685}"/>
              </a:ext>
            </a:extLst>
          </p:cNvPr>
          <p:cNvSpPr>
            <a:spLocks noGrp="1"/>
          </p:cNvSpPr>
          <p:nvPr>
            <p:ph type="sldNum" sz="quarter" idx="12"/>
          </p:nvPr>
        </p:nvSpPr>
        <p:spPr/>
        <p:txBody>
          <a:bodyPr/>
          <a:lstStyle/>
          <a:p>
            <a:r>
              <a:rPr lang="en-US" altLang="en-US"/>
              <a:t>Page </a:t>
            </a:r>
            <a:fld id="{AC3319AB-9DE8-4B7C-A14F-4C701BA406B6}" type="slidenum">
              <a:rPr lang="en-US" altLang="en-US" smtClean="0"/>
              <a:pPr/>
              <a:t>12</a:t>
            </a:fld>
            <a:endParaRPr lang="en-US" altLang="en-US"/>
          </a:p>
        </p:txBody>
      </p:sp>
      <p:sp>
        <p:nvSpPr>
          <p:cNvPr id="5" name="Title 1">
            <a:extLst>
              <a:ext uri="{FF2B5EF4-FFF2-40B4-BE49-F238E27FC236}">
                <a16:creationId xmlns:a16="http://schemas.microsoft.com/office/drawing/2014/main" id="{9396D83A-3F9A-497D-BF7B-49841AD33628}"/>
              </a:ext>
            </a:extLst>
          </p:cNvPr>
          <p:cNvSpPr txBox="1">
            <a:spLocks/>
          </p:cNvSpPr>
          <p:nvPr/>
        </p:nvSpPr>
        <p:spPr>
          <a:xfrm>
            <a:off x="571500" y="916780"/>
            <a:ext cx="10582275" cy="5334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2000" dirty="0">
                <a:solidFill>
                  <a:schemeClr val="accent1"/>
                </a:solidFill>
              </a:rPr>
              <a:t>THANK YOU FOR HAVING US!</a:t>
            </a:r>
          </a:p>
        </p:txBody>
      </p:sp>
      <p:pic>
        <p:nvPicPr>
          <p:cNvPr id="33" name="Picture 32">
            <a:extLst>
              <a:ext uri="{FF2B5EF4-FFF2-40B4-BE49-F238E27FC236}">
                <a16:creationId xmlns:a16="http://schemas.microsoft.com/office/drawing/2014/main" id="{38B3286C-CDA4-4C29-B944-309B84BE969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8686" y="3046748"/>
            <a:ext cx="4078628" cy="1188720"/>
          </a:xfrm>
          <a:prstGeom prst="rect">
            <a:avLst/>
          </a:prstGeom>
        </p:spPr>
      </p:pic>
      <p:sp>
        <p:nvSpPr>
          <p:cNvPr id="8" name="Rectangle 7">
            <a:extLst>
              <a:ext uri="{FF2B5EF4-FFF2-40B4-BE49-F238E27FC236}">
                <a16:creationId xmlns:a16="http://schemas.microsoft.com/office/drawing/2014/main" id="{4FB161C3-4A91-4FE6-8E61-F76D3CA2DFE1}"/>
              </a:ext>
            </a:extLst>
          </p:cNvPr>
          <p:cNvSpPr/>
          <p:nvPr/>
        </p:nvSpPr>
        <p:spPr>
          <a:xfrm>
            <a:off x="7386305" y="2300486"/>
            <a:ext cx="3898957" cy="106182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400" b="1" dirty="0">
                <a:solidFill>
                  <a:schemeClr val="accent1"/>
                </a:solidFill>
              </a:rPr>
              <a:t>ANY QUESTIONS?</a:t>
            </a:r>
          </a:p>
          <a:p>
            <a:pPr>
              <a:lnSpc>
                <a:spcPct val="150000"/>
              </a:lnSpc>
            </a:pPr>
            <a:r>
              <a:rPr lang="en-US">
                <a:latin typeface="+mj-lt"/>
              </a:rPr>
              <a:t>Jack </a:t>
            </a:r>
            <a:r>
              <a:rPr lang="en-US" smtClean="0">
                <a:latin typeface="+mj-lt"/>
              </a:rPr>
              <a:t>Robbins</a:t>
            </a:r>
            <a:endParaRPr lang="en-US" dirty="0">
              <a:latin typeface="+mj-lt"/>
            </a:endParaRPr>
          </a:p>
        </p:txBody>
      </p:sp>
      <p:pic>
        <p:nvPicPr>
          <p:cNvPr id="7" name="Picture 6" descr="Text&#10;&#10;Description automatically generated">
            <a:extLst>
              <a:ext uri="{FF2B5EF4-FFF2-40B4-BE49-F238E27FC236}">
                <a16:creationId xmlns:a16="http://schemas.microsoft.com/office/drawing/2014/main" id="{693CBDA1-B074-443E-BE44-9778B6539499}"/>
              </a:ext>
            </a:extLst>
          </p:cNvPr>
          <p:cNvPicPr>
            <a:picLocks noChangeAspect="1"/>
          </p:cNvPicPr>
          <p:nvPr/>
        </p:nvPicPr>
        <p:blipFill>
          <a:blip r:embed="rId3"/>
          <a:stretch>
            <a:fillRect/>
          </a:stretch>
        </p:blipFill>
        <p:spPr>
          <a:xfrm>
            <a:off x="10265664" y="5928360"/>
            <a:ext cx="1926336" cy="929640"/>
          </a:xfrm>
          <a:prstGeom prst="rect">
            <a:avLst/>
          </a:prstGeom>
        </p:spPr>
      </p:pic>
    </p:spTree>
    <p:extLst>
      <p:ext uri="{BB962C8B-B14F-4D97-AF65-F5344CB8AC3E}">
        <p14:creationId xmlns:p14="http://schemas.microsoft.com/office/powerpoint/2010/main" val="1245672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176A-91F2-42BE-9043-1D0BC31CF019}"/>
              </a:ext>
            </a:extLst>
          </p:cNvPr>
          <p:cNvSpPr>
            <a:spLocks noGrp="1"/>
          </p:cNvSpPr>
          <p:nvPr>
            <p:ph type="title"/>
          </p:nvPr>
        </p:nvSpPr>
        <p:spPr>
          <a:xfrm>
            <a:off x="542925" y="528637"/>
            <a:ext cx="10582275" cy="533401"/>
          </a:xfrm>
        </p:spPr>
        <p:txBody>
          <a:bodyPr/>
          <a:lstStyle/>
          <a:p>
            <a:r>
              <a:rPr lang="en-US" sz="3600" b="1" dirty="0"/>
              <a:t>WELCOME TO THE WEBINAR!</a:t>
            </a:r>
          </a:p>
        </p:txBody>
      </p:sp>
      <p:sp>
        <p:nvSpPr>
          <p:cNvPr id="4" name="Slide Number Placeholder 3">
            <a:extLst>
              <a:ext uri="{FF2B5EF4-FFF2-40B4-BE49-F238E27FC236}">
                <a16:creationId xmlns:a16="http://schemas.microsoft.com/office/drawing/2014/main" id="{0ADA8966-631B-4D6A-9871-0D6E6DF75685}"/>
              </a:ext>
            </a:extLst>
          </p:cNvPr>
          <p:cNvSpPr>
            <a:spLocks noGrp="1"/>
          </p:cNvSpPr>
          <p:nvPr>
            <p:ph type="sldNum" sz="quarter" idx="12"/>
          </p:nvPr>
        </p:nvSpPr>
        <p:spPr/>
        <p:txBody>
          <a:bodyPr/>
          <a:lstStyle/>
          <a:p>
            <a:r>
              <a:rPr lang="en-US" altLang="en-US"/>
              <a:t>Page </a:t>
            </a:r>
            <a:fld id="{AC3319AB-9DE8-4B7C-A14F-4C701BA406B6}" type="slidenum">
              <a:rPr lang="en-US" altLang="en-US" smtClean="0"/>
              <a:pPr/>
              <a:t>2</a:t>
            </a:fld>
            <a:endParaRPr lang="en-US" altLang="en-US"/>
          </a:p>
        </p:txBody>
      </p:sp>
      <p:sp>
        <p:nvSpPr>
          <p:cNvPr id="5" name="Title 1">
            <a:extLst>
              <a:ext uri="{FF2B5EF4-FFF2-40B4-BE49-F238E27FC236}">
                <a16:creationId xmlns:a16="http://schemas.microsoft.com/office/drawing/2014/main" id="{9396D83A-3F9A-497D-BF7B-49841AD33628}"/>
              </a:ext>
            </a:extLst>
          </p:cNvPr>
          <p:cNvSpPr txBox="1">
            <a:spLocks/>
          </p:cNvSpPr>
          <p:nvPr/>
        </p:nvSpPr>
        <p:spPr>
          <a:xfrm>
            <a:off x="571500" y="916780"/>
            <a:ext cx="10582275" cy="5334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2000" dirty="0">
                <a:solidFill>
                  <a:schemeClr val="accent1"/>
                </a:solidFill>
              </a:rPr>
              <a:t>GET TO KNOW THE PANELISTS</a:t>
            </a:r>
          </a:p>
        </p:txBody>
      </p:sp>
      <p:pic>
        <p:nvPicPr>
          <p:cNvPr id="9" name="Picture 8" descr="A person wearing a suit and tie&#10;&#10;Description automatically generated">
            <a:extLst>
              <a:ext uri="{FF2B5EF4-FFF2-40B4-BE49-F238E27FC236}">
                <a16:creationId xmlns:a16="http://schemas.microsoft.com/office/drawing/2014/main" id="{5B6720B0-B196-423A-A902-E65C0F59B80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50111" y="2612762"/>
            <a:ext cx="1828801" cy="1828800"/>
          </a:xfrm>
          <a:prstGeom prst="rect">
            <a:avLst/>
          </a:prstGeom>
        </p:spPr>
      </p:pic>
      <p:pic>
        <p:nvPicPr>
          <p:cNvPr id="10" name="Content Placeholder 14">
            <a:extLst>
              <a:ext uri="{FF2B5EF4-FFF2-40B4-BE49-F238E27FC236}">
                <a16:creationId xmlns:a16="http://schemas.microsoft.com/office/drawing/2014/main" id="{CDE7FA9F-22BE-45A2-A6B8-F867359E3EA3}"/>
              </a:ext>
            </a:extLst>
          </p:cNvPr>
          <p:cNvPicPr>
            <a:picLocks noChangeAspect="1"/>
          </p:cNvPicPr>
          <p:nvPr/>
        </p:nvPicPr>
        <p:blipFill>
          <a:blip r:embed="rId3"/>
          <a:srcRect/>
          <a:stretch/>
        </p:blipFill>
        <p:spPr>
          <a:xfrm>
            <a:off x="6291601" y="2612762"/>
            <a:ext cx="1828800" cy="1828800"/>
          </a:xfrm>
          <a:prstGeom prst="rect">
            <a:avLst/>
          </a:prstGeom>
        </p:spPr>
      </p:pic>
      <p:sp>
        <p:nvSpPr>
          <p:cNvPr id="16" name="TextBox 15">
            <a:extLst>
              <a:ext uri="{FF2B5EF4-FFF2-40B4-BE49-F238E27FC236}">
                <a16:creationId xmlns:a16="http://schemas.microsoft.com/office/drawing/2014/main" id="{19F72A65-A05E-4D48-9FEF-FA7A736C8D20}"/>
              </a:ext>
            </a:extLst>
          </p:cNvPr>
          <p:cNvSpPr txBox="1"/>
          <p:nvPr/>
        </p:nvSpPr>
        <p:spPr>
          <a:xfrm>
            <a:off x="8328917" y="2803887"/>
            <a:ext cx="3863083" cy="1446550"/>
          </a:xfrm>
          <a:prstGeom prst="rect">
            <a:avLst/>
          </a:prstGeom>
          <a:noFill/>
        </p:spPr>
        <p:txBody>
          <a:bodyPr wrap="square" rtlCol="0">
            <a:spAutoFit/>
          </a:bodyPr>
          <a:lstStyle/>
          <a:p>
            <a:r>
              <a:rPr lang="en-US" sz="2400" b="1" dirty="0"/>
              <a:t>Jack Robbins</a:t>
            </a:r>
          </a:p>
          <a:p>
            <a:r>
              <a:rPr lang="en-US" sz="1600" dirty="0"/>
              <a:t>Regional Sales Director,</a:t>
            </a:r>
          </a:p>
          <a:p>
            <a:r>
              <a:rPr lang="en-US" sz="1600" dirty="0"/>
              <a:t>New England, EEP</a:t>
            </a:r>
          </a:p>
          <a:p>
            <a:r>
              <a:rPr lang="en-US" sz="1600" dirty="0">
                <a:hlinkClick r:id="rId4"/>
              </a:rPr>
              <a:t>jrobbins@evolutionep.com</a:t>
            </a:r>
            <a:endParaRPr lang="en-US" sz="1600" dirty="0"/>
          </a:p>
          <a:p>
            <a:r>
              <a:rPr lang="en-US" sz="1600" dirty="0"/>
              <a:t>610-256-5089</a:t>
            </a:r>
          </a:p>
        </p:txBody>
      </p:sp>
      <p:sp>
        <p:nvSpPr>
          <p:cNvPr id="23" name="TextBox 22">
            <a:extLst>
              <a:ext uri="{FF2B5EF4-FFF2-40B4-BE49-F238E27FC236}">
                <a16:creationId xmlns:a16="http://schemas.microsoft.com/office/drawing/2014/main" id="{A20CC3C7-5B06-4ECA-9EFD-D9C4ACDD0C19}"/>
              </a:ext>
            </a:extLst>
          </p:cNvPr>
          <p:cNvSpPr txBox="1"/>
          <p:nvPr/>
        </p:nvSpPr>
        <p:spPr>
          <a:xfrm>
            <a:off x="2887428" y="2742332"/>
            <a:ext cx="3863083" cy="1692771"/>
          </a:xfrm>
          <a:prstGeom prst="rect">
            <a:avLst/>
          </a:prstGeom>
          <a:noFill/>
        </p:spPr>
        <p:txBody>
          <a:bodyPr wrap="square" rtlCol="0">
            <a:spAutoFit/>
          </a:bodyPr>
          <a:lstStyle/>
          <a:p>
            <a:r>
              <a:rPr lang="en-US" sz="2400" b="1" dirty="0"/>
              <a:t>Rob Holdsworth</a:t>
            </a:r>
          </a:p>
          <a:p>
            <a:r>
              <a:rPr lang="en-US" sz="1600" dirty="0"/>
              <a:t>MBB, CEM, CEA, CLMP, </a:t>
            </a:r>
          </a:p>
          <a:p>
            <a:r>
              <a:rPr lang="en-US" sz="1600" dirty="0"/>
              <a:t>LEED AP O+M</a:t>
            </a:r>
          </a:p>
          <a:p>
            <a:r>
              <a:rPr lang="en-US" sz="1600" dirty="0"/>
              <a:t>VP of Engineering, EEP</a:t>
            </a:r>
          </a:p>
          <a:p>
            <a:r>
              <a:rPr lang="en-US" sz="1600" dirty="0">
                <a:hlinkClick r:id="rId5"/>
              </a:rPr>
              <a:t>rholdsworth@evolutionep.com</a:t>
            </a:r>
            <a:endParaRPr lang="en-US" sz="1600" dirty="0"/>
          </a:p>
          <a:p>
            <a:r>
              <a:rPr lang="en-US" sz="1600" dirty="0">
                <a:solidFill>
                  <a:srgbClr val="595959"/>
                </a:solidFill>
                <a:effectLst/>
                <a:latin typeface="Arial" panose="020B0604020202020204" pitchFamily="34" charset="0"/>
                <a:ea typeface="Calibri" panose="020F0502020204030204" pitchFamily="34" charset="0"/>
              </a:rPr>
              <a:t>908-500-1643 </a:t>
            </a:r>
            <a:endParaRPr lang="en-US" sz="1600" dirty="0"/>
          </a:p>
        </p:txBody>
      </p:sp>
      <p:pic>
        <p:nvPicPr>
          <p:cNvPr id="11" name="Picture 10" descr="Text&#10;&#10;Description automatically generated">
            <a:extLst>
              <a:ext uri="{FF2B5EF4-FFF2-40B4-BE49-F238E27FC236}">
                <a16:creationId xmlns:a16="http://schemas.microsoft.com/office/drawing/2014/main" id="{693CBDA1-B074-443E-BE44-9778B6539499}"/>
              </a:ext>
            </a:extLst>
          </p:cNvPr>
          <p:cNvPicPr>
            <a:picLocks noChangeAspect="1"/>
          </p:cNvPicPr>
          <p:nvPr/>
        </p:nvPicPr>
        <p:blipFill>
          <a:blip r:embed="rId6"/>
          <a:stretch>
            <a:fillRect/>
          </a:stretch>
        </p:blipFill>
        <p:spPr>
          <a:xfrm>
            <a:off x="10265664" y="5928360"/>
            <a:ext cx="1926336" cy="929640"/>
          </a:xfrm>
          <a:prstGeom prst="rect">
            <a:avLst/>
          </a:prstGeom>
        </p:spPr>
      </p:pic>
    </p:spTree>
    <p:extLst>
      <p:ext uri="{BB962C8B-B14F-4D97-AF65-F5344CB8AC3E}">
        <p14:creationId xmlns:p14="http://schemas.microsoft.com/office/powerpoint/2010/main" val="4155308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176A-91F2-42BE-9043-1D0BC31CF019}"/>
              </a:ext>
            </a:extLst>
          </p:cNvPr>
          <p:cNvSpPr>
            <a:spLocks noGrp="1"/>
          </p:cNvSpPr>
          <p:nvPr>
            <p:ph type="title"/>
          </p:nvPr>
        </p:nvSpPr>
        <p:spPr>
          <a:xfrm>
            <a:off x="542925" y="528637"/>
            <a:ext cx="10582275" cy="533401"/>
          </a:xfrm>
        </p:spPr>
        <p:txBody>
          <a:bodyPr/>
          <a:lstStyle/>
          <a:p>
            <a:r>
              <a:rPr lang="en-US" sz="3600" b="1" dirty="0"/>
              <a:t>THE CURRENT ENERGY MARKET</a:t>
            </a:r>
          </a:p>
        </p:txBody>
      </p:sp>
      <p:sp>
        <p:nvSpPr>
          <p:cNvPr id="4" name="Slide Number Placeholder 3">
            <a:extLst>
              <a:ext uri="{FF2B5EF4-FFF2-40B4-BE49-F238E27FC236}">
                <a16:creationId xmlns:a16="http://schemas.microsoft.com/office/drawing/2014/main" id="{0ADA8966-631B-4D6A-9871-0D6E6DF75685}"/>
              </a:ext>
            </a:extLst>
          </p:cNvPr>
          <p:cNvSpPr>
            <a:spLocks noGrp="1"/>
          </p:cNvSpPr>
          <p:nvPr>
            <p:ph type="sldNum" sz="quarter" idx="12"/>
          </p:nvPr>
        </p:nvSpPr>
        <p:spPr/>
        <p:txBody>
          <a:bodyPr/>
          <a:lstStyle/>
          <a:p>
            <a:r>
              <a:rPr lang="en-US" altLang="en-US"/>
              <a:t>Page </a:t>
            </a:r>
            <a:fld id="{AC3319AB-9DE8-4B7C-A14F-4C701BA406B6}" type="slidenum">
              <a:rPr lang="en-US" altLang="en-US" smtClean="0"/>
              <a:pPr/>
              <a:t>3</a:t>
            </a:fld>
            <a:endParaRPr lang="en-US" altLang="en-US"/>
          </a:p>
        </p:txBody>
      </p:sp>
      <p:sp>
        <p:nvSpPr>
          <p:cNvPr id="5" name="Title 1">
            <a:extLst>
              <a:ext uri="{FF2B5EF4-FFF2-40B4-BE49-F238E27FC236}">
                <a16:creationId xmlns:a16="http://schemas.microsoft.com/office/drawing/2014/main" id="{9396D83A-3F9A-497D-BF7B-49841AD33628}"/>
              </a:ext>
            </a:extLst>
          </p:cNvPr>
          <p:cNvSpPr txBox="1">
            <a:spLocks/>
          </p:cNvSpPr>
          <p:nvPr/>
        </p:nvSpPr>
        <p:spPr>
          <a:xfrm>
            <a:off x="571500" y="916780"/>
            <a:ext cx="10582275" cy="5334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2000" dirty="0">
                <a:solidFill>
                  <a:schemeClr val="accent1"/>
                </a:solidFill>
              </a:rPr>
              <a:t>WHERE ARE WE AT TODAY</a:t>
            </a:r>
          </a:p>
        </p:txBody>
      </p:sp>
      <p:sp>
        <p:nvSpPr>
          <p:cNvPr id="8" name="Content Placeholder 3">
            <a:extLst>
              <a:ext uri="{FF2B5EF4-FFF2-40B4-BE49-F238E27FC236}">
                <a16:creationId xmlns:a16="http://schemas.microsoft.com/office/drawing/2014/main" id="{86BB8BDD-776C-4D0A-9574-6BA979A48068}"/>
              </a:ext>
            </a:extLst>
          </p:cNvPr>
          <p:cNvSpPr>
            <a:spLocks noGrp="1"/>
          </p:cNvSpPr>
          <p:nvPr>
            <p:ph sz="quarter" idx="1"/>
          </p:nvPr>
        </p:nvSpPr>
        <p:spPr>
          <a:xfrm>
            <a:off x="1041246" y="1838323"/>
            <a:ext cx="10424714" cy="4377541"/>
          </a:xfrm>
        </p:spPr>
        <p:txBody>
          <a:bodyPr vert="horz" lIns="91440" tIns="45720" rIns="91440" bIns="45720" rtlCol="0">
            <a:normAutofit/>
          </a:bodyPr>
          <a:lstStyle/>
          <a:p>
            <a:pPr marL="457200" indent="-457200">
              <a:buFont typeface="Arial" panose="020B0604020202020204" pitchFamily="34" charset="0"/>
              <a:buChar char="•"/>
            </a:pPr>
            <a:r>
              <a:rPr lang="en-US" sz="2400" b="1" dirty="0"/>
              <a:t>Finding savings is critical!</a:t>
            </a:r>
          </a:p>
          <a:p>
            <a:pPr marL="457200" indent="-457200">
              <a:buFont typeface="Arial" panose="020B0604020202020204" pitchFamily="34" charset="0"/>
              <a:buChar char="•"/>
            </a:pPr>
            <a:r>
              <a:rPr lang="en-US" sz="2400" dirty="0"/>
              <a:t>Throughout 2020, </a:t>
            </a:r>
            <a:r>
              <a:rPr lang="en-US" sz="2400"/>
              <a:t>prices were at </a:t>
            </a:r>
            <a:r>
              <a:rPr lang="en-US" sz="2400" dirty="0"/>
              <a:t>historic lows. We saw savings of up to 20% on electric and natural gas, but prices are now rising.</a:t>
            </a:r>
          </a:p>
          <a:p>
            <a:pPr marL="457200" indent="-457200">
              <a:buFont typeface="Arial" panose="020B0604020202020204" pitchFamily="34" charset="0"/>
              <a:buChar char="•"/>
            </a:pPr>
            <a:r>
              <a:rPr lang="en-US" sz="2400" dirty="0"/>
              <a:t>Prices are a result of a combination of historically warm winter months and the Coronavirus reducing both commercial and industrial demand for energy products.</a:t>
            </a:r>
          </a:p>
          <a:p>
            <a:pPr marL="457200" indent="-457200">
              <a:buFont typeface="Arial" panose="020B0604020202020204" pitchFamily="34" charset="0"/>
              <a:buChar char="•"/>
            </a:pPr>
            <a:r>
              <a:rPr lang="en-US" sz="2400" dirty="0"/>
              <a:t>Prices are “Volatile” – changes week to week.</a:t>
            </a:r>
          </a:p>
          <a:p>
            <a:pPr marL="457200" indent="-457200">
              <a:buFont typeface="Arial" panose="020B0604020202020204" pitchFamily="34" charset="0"/>
              <a:buChar char="•"/>
            </a:pPr>
            <a:r>
              <a:rPr lang="en-US" sz="2400" dirty="0"/>
              <a:t>Leverage your position. The opportunity and cost savings of low pricing will not last – like the Stock Market.</a:t>
            </a:r>
          </a:p>
        </p:txBody>
      </p:sp>
      <p:pic>
        <p:nvPicPr>
          <p:cNvPr id="6" name="Picture 5" descr="Text&#10;&#10;Description automatically generated">
            <a:extLst>
              <a:ext uri="{FF2B5EF4-FFF2-40B4-BE49-F238E27FC236}">
                <a16:creationId xmlns:a16="http://schemas.microsoft.com/office/drawing/2014/main" id="{693CBDA1-B074-443E-BE44-9778B6539499}"/>
              </a:ext>
            </a:extLst>
          </p:cNvPr>
          <p:cNvPicPr>
            <a:picLocks noChangeAspect="1"/>
          </p:cNvPicPr>
          <p:nvPr/>
        </p:nvPicPr>
        <p:blipFill>
          <a:blip r:embed="rId2"/>
          <a:stretch>
            <a:fillRect/>
          </a:stretch>
        </p:blipFill>
        <p:spPr>
          <a:xfrm>
            <a:off x="10265664" y="5928360"/>
            <a:ext cx="1926336" cy="929640"/>
          </a:xfrm>
          <a:prstGeom prst="rect">
            <a:avLst/>
          </a:prstGeom>
        </p:spPr>
      </p:pic>
    </p:spTree>
    <p:extLst>
      <p:ext uri="{BB962C8B-B14F-4D97-AF65-F5344CB8AC3E}">
        <p14:creationId xmlns:p14="http://schemas.microsoft.com/office/powerpoint/2010/main" val="1889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176A-91F2-42BE-9043-1D0BC31CF019}"/>
              </a:ext>
            </a:extLst>
          </p:cNvPr>
          <p:cNvSpPr>
            <a:spLocks noGrp="1"/>
          </p:cNvSpPr>
          <p:nvPr>
            <p:ph type="title"/>
          </p:nvPr>
        </p:nvSpPr>
        <p:spPr>
          <a:xfrm>
            <a:off x="542925" y="528637"/>
            <a:ext cx="10582275" cy="533401"/>
          </a:xfrm>
        </p:spPr>
        <p:txBody>
          <a:bodyPr/>
          <a:lstStyle/>
          <a:p>
            <a:r>
              <a:rPr lang="en-US" sz="3600" b="1" dirty="0"/>
              <a:t>DECLINING COST OF </a:t>
            </a:r>
            <a:r>
              <a:rPr lang="en-US" sz="3600" b="1" dirty="0">
                <a:solidFill>
                  <a:srgbClr val="339933"/>
                </a:solidFill>
              </a:rPr>
              <a:t>GREEN ENERGY</a:t>
            </a:r>
          </a:p>
        </p:txBody>
      </p:sp>
      <p:sp>
        <p:nvSpPr>
          <p:cNvPr id="4" name="Slide Number Placeholder 3">
            <a:extLst>
              <a:ext uri="{FF2B5EF4-FFF2-40B4-BE49-F238E27FC236}">
                <a16:creationId xmlns:a16="http://schemas.microsoft.com/office/drawing/2014/main" id="{0ADA8966-631B-4D6A-9871-0D6E6DF75685}"/>
              </a:ext>
            </a:extLst>
          </p:cNvPr>
          <p:cNvSpPr>
            <a:spLocks noGrp="1"/>
          </p:cNvSpPr>
          <p:nvPr>
            <p:ph type="sldNum" sz="quarter" idx="12"/>
          </p:nvPr>
        </p:nvSpPr>
        <p:spPr/>
        <p:txBody>
          <a:bodyPr/>
          <a:lstStyle/>
          <a:p>
            <a:r>
              <a:rPr lang="en-US" altLang="en-US"/>
              <a:t>Page </a:t>
            </a:r>
            <a:fld id="{AC3319AB-9DE8-4B7C-A14F-4C701BA406B6}" type="slidenum">
              <a:rPr lang="en-US" altLang="en-US" smtClean="0"/>
              <a:pPr/>
              <a:t>4</a:t>
            </a:fld>
            <a:endParaRPr lang="en-US" altLang="en-US"/>
          </a:p>
        </p:txBody>
      </p:sp>
      <p:sp>
        <p:nvSpPr>
          <p:cNvPr id="5" name="Title 1">
            <a:extLst>
              <a:ext uri="{FF2B5EF4-FFF2-40B4-BE49-F238E27FC236}">
                <a16:creationId xmlns:a16="http://schemas.microsoft.com/office/drawing/2014/main" id="{9396D83A-3F9A-497D-BF7B-49841AD33628}"/>
              </a:ext>
            </a:extLst>
          </p:cNvPr>
          <p:cNvSpPr txBox="1">
            <a:spLocks/>
          </p:cNvSpPr>
          <p:nvPr/>
        </p:nvSpPr>
        <p:spPr>
          <a:xfrm>
            <a:off x="571500" y="916780"/>
            <a:ext cx="10582275" cy="5334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2000" dirty="0">
                <a:solidFill>
                  <a:schemeClr val="accent1"/>
                </a:solidFill>
              </a:rPr>
              <a:t>CLEAN ENERGY OPTIONS</a:t>
            </a:r>
          </a:p>
        </p:txBody>
      </p:sp>
      <p:sp>
        <p:nvSpPr>
          <p:cNvPr id="8" name="Content Placeholder 3">
            <a:extLst>
              <a:ext uri="{FF2B5EF4-FFF2-40B4-BE49-F238E27FC236}">
                <a16:creationId xmlns:a16="http://schemas.microsoft.com/office/drawing/2014/main" id="{86BB8BDD-776C-4D0A-9574-6BA979A48068}"/>
              </a:ext>
            </a:extLst>
          </p:cNvPr>
          <p:cNvSpPr>
            <a:spLocks noGrp="1"/>
          </p:cNvSpPr>
          <p:nvPr>
            <p:ph sz="quarter" idx="1"/>
          </p:nvPr>
        </p:nvSpPr>
        <p:spPr>
          <a:xfrm>
            <a:off x="3976099" y="2902852"/>
            <a:ext cx="7430808" cy="3161658"/>
          </a:xfrm>
        </p:spPr>
        <p:txBody>
          <a:bodyPr>
            <a:normAutofit fontScale="92500" lnSpcReduction="20000"/>
          </a:bodyPr>
          <a:lstStyle/>
          <a:p>
            <a:pPr>
              <a:lnSpc>
                <a:spcPct val="110000"/>
              </a:lnSpc>
            </a:pPr>
            <a:r>
              <a:rPr lang="en-US" sz="1800" dirty="0"/>
              <a:t>Since 2010, the cost for construction of utility-scale solar photovoltaics (PV) power has declined by 82%, followed by concentrating solar power (CSP) at 47%, onshore wind at 39% and offshore wind at 29%.</a:t>
            </a:r>
          </a:p>
          <a:p>
            <a:pPr>
              <a:lnSpc>
                <a:spcPct val="110000"/>
              </a:lnSpc>
            </a:pPr>
            <a:r>
              <a:rPr lang="en-US" sz="1800" dirty="0"/>
              <a:t>Costs for solar and wind power technologies also continued to fall year-on-year.</a:t>
            </a:r>
          </a:p>
          <a:p>
            <a:pPr marL="342900" indent="-342900">
              <a:lnSpc>
                <a:spcPct val="110000"/>
              </a:lnSpc>
              <a:buFont typeface="Arial" panose="020B0604020202020204" pitchFamily="34" charset="0"/>
              <a:buChar char="•"/>
            </a:pPr>
            <a:r>
              <a:rPr lang="en-US" sz="1800" dirty="0"/>
              <a:t>Electricity costs:</a:t>
            </a:r>
          </a:p>
          <a:p>
            <a:pPr marL="1028700" lvl="1" indent="-342900">
              <a:lnSpc>
                <a:spcPct val="110000"/>
              </a:lnSpc>
            </a:pPr>
            <a:r>
              <a:rPr lang="en-US" sz="1400" dirty="0"/>
              <a:t>Utility-scale solar PV fell 13% in 2019</a:t>
            </a:r>
          </a:p>
          <a:p>
            <a:pPr marL="1028700" lvl="1" indent="-342900">
              <a:lnSpc>
                <a:spcPct val="110000"/>
              </a:lnSpc>
            </a:pPr>
            <a:r>
              <a:rPr lang="en-US" sz="1400" dirty="0"/>
              <a:t>Global average of 6.8 cents (USD 0.068) per kilowatt-hour (kWh). </a:t>
            </a:r>
          </a:p>
          <a:p>
            <a:pPr marL="342900" indent="-342900">
              <a:lnSpc>
                <a:spcPct val="110000"/>
              </a:lnSpc>
              <a:buFont typeface="Arial" panose="020B0604020202020204" pitchFamily="34" charset="0"/>
              <a:buChar char="•"/>
            </a:pPr>
            <a:r>
              <a:rPr lang="en-US" sz="1800" dirty="0"/>
              <a:t>Onshore and offshore wind both declined about 9%</a:t>
            </a:r>
          </a:p>
          <a:p>
            <a:pPr marL="1028700" lvl="1" indent="-342900">
              <a:lnSpc>
                <a:spcPct val="110000"/>
              </a:lnSpc>
            </a:pPr>
            <a:r>
              <a:rPr lang="en-US" sz="1400" dirty="0"/>
              <a:t>Onshore - USD 0.053/kWh</a:t>
            </a:r>
          </a:p>
          <a:p>
            <a:pPr marL="1028700" lvl="1" indent="-342900">
              <a:lnSpc>
                <a:spcPct val="110000"/>
              </a:lnSpc>
            </a:pPr>
            <a:r>
              <a:rPr lang="en-US" sz="1400" dirty="0"/>
              <a:t>Offshore - USD 0.115/kWh</a:t>
            </a:r>
          </a:p>
        </p:txBody>
      </p:sp>
      <p:sp>
        <p:nvSpPr>
          <p:cNvPr id="6" name="Content Placeholder 3">
            <a:extLst>
              <a:ext uri="{FF2B5EF4-FFF2-40B4-BE49-F238E27FC236}">
                <a16:creationId xmlns:a16="http://schemas.microsoft.com/office/drawing/2014/main" id="{1357B12E-0F93-4C27-B0B8-63C83DD939E1}"/>
              </a:ext>
            </a:extLst>
          </p:cNvPr>
          <p:cNvSpPr txBox="1">
            <a:spLocks/>
          </p:cNvSpPr>
          <p:nvPr/>
        </p:nvSpPr>
        <p:spPr>
          <a:xfrm>
            <a:off x="3976099" y="1846138"/>
            <a:ext cx="7430808" cy="886949"/>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000" b="1" dirty="0">
                <a:solidFill>
                  <a:schemeClr val="accent1"/>
                </a:solidFill>
              </a:rPr>
              <a:t>Renewable electricity costs have fallen sharply over the past decade, driven by improving technologies, economies of scale, increasingly competitive supply chains and growing developer experience. </a:t>
            </a:r>
          </a:p>
        </p:txBody>
      </p:sp>
      <p:pic>
        <p:nvPicPr>
          <p:cNvPr id="10" name="Picture 9" descr="A large green field with clouds in the sky&#10;&#10;Description automatically generated">
            <a:extLst>
              <a:ext uri="{FF2B5EF4-FFF2-40B4-BE49-F238E27FC236}">
                <a16:creationId xmlns:a16="http://schemas.microsoft.com/office/drawing/2014/main" id="{C830508A-7018-410A-9AD6-B08EBCB256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2925" y="1982275"/>
            <a:ext cx="3253319" cy="3594309"/>
          </a:xfrm>
          <a:prstGeom prst="rect">
            <a:avLst/>
          </a:prstGeom>
        </p:spPr>
      </p:pic>
      <p:pic>
        <p:nvPicPr>
          <p:cNvPr id="9" name="Picture 8" descr="Text&#10;&#10;Description automatically generated">
            <a:extLst>
              <a:ext uri="{FF2B5EF4-FFF2-40B4-BE49-F238E27FC236}">
                <a16:creationId xmlns:a16="http://schemas.microsoft.com/office/drawing/2014/main" id="{693CBDA1-B074-443E-BE44-9778B6539499}"/>
              </a:ext>
            </a:extLst>
          </p:cNvPr>
          <p:cNvPicPr>
            <a:picLocks noChangeAspect="1"/>
          </p:cNvPicPr>
          <p:nvPr/>
        </p:nvPicPr>
        <p:blipFill>
          <a:blip r:embed="rId4"/>
          <a:stretch>
            <a:fillRect/>
          </a:stretch>
        </p:blipFill>
        <p:spPr>
          <a:xfrm>
            <a:off x="10265664" y="5928360"/>
            <a:ext cx="1926336" cy="929640"/>
          </a:xfrm>
          <a:prstGeom prst="rect">
            <a:avLst/>
          </a:prstGeom>
        </p:spPr>
      </p:pic>
    </p:spTree>
    <p:extLst>
      <p:ext uri="{BB962C8B-B14F-4D97-AF65-F5344CB8AC3E}">
        <p14:creationId xmlns:p14="http://schemas.microsoft.com/office/powerpoint/2010/main" val="1477960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176A-91F2-42BE-9043-1D0BC31CF019}"/>
              </a:ext>
            </a:extLst>
          </p:cNvPr>
          <p:cNvSpPr>
            <a:spLocks noGrp="1"/>
          </p:cNvSpPr>
          <p:nvPr>
            <p:ph type="title"/>
          </p:nvPr>
        </p:nvSpPr>
        <p:spPr>
          <a:xfrm>
            <a:off x="542925" y="528637"/>
            <a:ext cx="10582275" cy="533401"/>
          </a:xfrm>
        </p:spPr>
        <p:txBody>
          <a:bodyPr/>
          <a:lstStyle/>
          <a:p>
            <a:r>
              <a:rPr lang="en-US" sz="3600" b="1" dirty="0"/>
              <a:t>GO GREEN, SAVE </a:t>
            </a:r>
            <a:r>
              <a:rPr lang="en-US" sz="3600" b="1" dirty="0">
                <a:solidFill>
                  <a:srgbClr val="00B050"/>
                </a:solidFill>
              </a:rPr>
              <a:t>GREEN</a:t>
            </a:r>
          </a:p>
        </p:txBody>
      </p:sp>
      <p:sp>
        <p:nvSpPr>
          <p:cNvPr id="4" name="Slide Number Placeholder 3">
            <a:extLst>
              <a:ext uri="{FF2B5EF4-FFF2-40B4-BE49-F238E27FC236}">
                <a16:creationId xmlns:a16="http://schemas.microsoft.com/office/drawing/2014/main" id="{0ADA8966-631B-4D6A-9871-0D6E6DF75685}"/>
              </a:ext>
            </a:extLst>
          </p:cNvPr>
          <p:cNvSpPr>
            <a:spLocks noGrp="1"/>
          </p:cNvSpPr>
          <p:nvPr>
            <p:ph type="sldNum" sz="quarter" idx="12"/>
          </p:nvPr>
        </p:nvSpPr>
        <p:spPr/>
        <p:txBody>
          <a:bodyPr/>
          <a:lstStyle/>
          <a:p>
            <a:r>
              <a:rPr lang="en-US" altLang="en-US"/>
              <a:t>Page </a:t>
            </a:r>
            <a:fld id="{AC3319AB-9DE8-4B7C-A14F-4C701BA406B6}" type="slidenum">
              <a:rPr lang="en-US" altLang="en-US" smtClean="0"/>
              <a:pPr/>
              <a:t>5</a:t>
            </a:fld>
            <a:endParaRPr lang="en-US" altLang="en-US"/>
          </a:p>
        </p:txBody>
      </p:sp>
      <p:sp>
        <p:nvSpPr>
          <p:cNvPr id="5" name="Title 1">
            <a:extLst>
              <a:ext uri="{FF2B5EF4-FFF2-40B4-BE49-F238E27FC236}">
                <a16:creationId xmlns:a16="http://schemas.microsoft.com/office/drawing/2014/main" id="{9396D83A-3F9A-497D-BF7B-49841AD33628}"/>
              </a:ext>
            </a:extLst>
          </p:cNvPr>
          <p:cNvSpPr txBox="1">
            <a:spLocks/>
          </p:cNvSpPr>
          <p:nvPr/>
        </p:nvSpPr>
        <p:spPr>
          <a:xfrm>
            <a:off x="571500" y="916780"/>
            <a:ext cx="10582275" cy="5334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2000" dirty="0">
                <a:solidFill>
                  <a:schemeClr val="accent1"/>
                </a:solidFill>
              </a:rPr>
              <a:t>ENERGY EFFICIENCY PROJECTS</a:t>
            </a:r>
          </a:p>
        </p:txBody>
      </p:sp>
      <p:sp>
        <p:nvSpPr>
          <p:cNvPr id="8" name="Content Placeholder 3">
            <a:extLst>
              <a:ext uri="{FF2B5EF4-FFF2-40B4-BE49-F238E27FC236}">
                <a16:creationId xmlns:a16="http://schemas.microsoft.com/office/drawing/2014/main" id="{86BB8BDD-776C-4D0A-9574-6BA979A48068}"/>
              </a:ext>
            </a:extLst>
          </p:cNvPr>
          <p:cNvSpPr>
            <a:spLocks noGrp="1"/>
          </p:cNvSpPr>
          <p:nvPr>
            <p:ph sz="quarter" idx="1"/>
          </p:nvPr>
        </p:nvSpPr>
        <p:spPr>
          <a:xfrm>
            <a:off x="1006868" y="2856216"/>
            <a:ext cx="10387922" cy="3473147"/>
          </a:xfrm>
        </p:spPr>
        <p:txBody>
          <a:bodyPr>
            <a:normAutofit fontScale="92500" lnSpcReduction="10000"/>
          </a:bodyPr>
          <a:lstStyle/>
          <a:p>
            <a:pPr lvl="0">
              <a:lnSpc>
                <a:spcPct val="120000"/>
              </a:lnSpc>
            </a:pPr>
            <a:r>
              <a:rPr lang="en-US" sz="1800" dirty="0"/>
              <a:t>Creating a strategy that reduces your carbon footprint and increases energy efficiency is a multi-pronged approach that requires detailed planning and execution. </a:t>
            </a:r>
            <a:br>
              <a:rPr lang="en-US" sz="1800" dirty="0"/>
            </a:br>
            <a:endParaRPr lang="en-US" sz="1800" dirty="0"/>
          </a:p>
          <a:p>
            <a:pPr marL="457200" indent="-457200">
              <a:lnSpc>
                <a:spcPct val="120000"/>
              </a:lnSpc>
              <a:buFont typeface="+mj-lt"/>
              <a:buAutoNum type="arabicPeriod"/>
            </a:pPr>
            <a:r>
              <a:rPr lang="en-US" sz="1800" b="1" dirty="0"/>
              <a:t>Identify</a:t>
            </a:r>
            <a:r>
              <a:rPr lang="en-US" sz="1800" dirty="0"/>
              <a:t> – Benchmark energy usage across the organization and individual properties to determine the “current state” and prioritize “the energy hogs”.</a:t>
            </a:r>
          </a:p>
          <a:p>
            <a:pPr marL="457200" indent="-457200">
              <a:lnSpc>
                <a:spcPct val="120000"/>
              </a:lnSpc>
              <a:buFont typeface="+mj-lt"/>
              <a:buAutoNum type="arabicPeriod"/>
            </a:pPr>
            <a:r>
              <a:rPr lang="en-US" sz="1800" b="1" dirty="0"/>
              <a:t>Reduce</a:t>
            </a:r>
            <a:r>
              <a:rPr lang="en-US" sz="1800" dirty="0"/>
              <a:t> – Audit the property and develop a list of engineered Energy Conservation Measures (ECM’s) that will </a:t>
            </a:r>
            <a:r>
              <a:rPr lang="en-US" sz="1800" u="sng" dirty="0"/>
              <a:t>cost-effectively</a:t>
            </a:r>
            <a:r>
              <a:rPr lang="en-US" sz="1800" dirty="0"/>
              <a:t> impact the organization’s energy consumption.</a:t>
            </a:r>
          </a:p>
          <a:p>
            <a:pPr marL="457200" indent="-457200">
              <a:lnSpc>
                <a:spcPct val="120000"/>
              </a:lnSpc>
              <a:buFont typeface="+mj-lt"/>
              <a:buAutoNum type="arabicPeriod"/>
            </a:pPr>
            <a:r>
              <a:rPr lang="en-US" sz="1800" b="1" dirty="0"/>
              <a:t>Finance</a:t>
            </a:r>
            <a:r>
              <a:rPr lang="en-US" sz="1800" dirty="0"/>
              <a:t> – Energy engineering can power the organization’s bottom line through creative financing and rebate options that eliminate the need for upfront capital while simultaneously increasing positive cash flow.</a:t>
            </a:r>
          </a:p>
        </p:txBody>
      </p:sp>
      <p:sp>
        <p:nvSpPr>
          <p:cNvPr id="10" name="TextBox 9">
            <a:extLst>
              <a:ext uri="{FF2B5EF4-FFF2-40B4-BE49-F238E27FC236}">
                <a16:creationId xmlns:a16="http://schemas.microsoft.com/office/drawing/2014/main" id="{EF3B6088-87D6-445D-9B96-395E80EFE71B}"/>
              </a:ext>
            </a:extLst>
          </p:cNvPr>
          <p:cNvSpPr txBox="1"/>
          <p:nvPr/>
        </p:nvSpPr>
        <p:spPr>
          <a:xfrm>
            <a:off x="720421" y="1883300"/>
            <a:ext cx="10674368" cy="769441"/>
          </a:xfrm>
          <a:prstGeom prst="rect">
            <a:avLst/>
          </a:prstGeom>
          <a:noFill/>
        </p:spPr>
        <p:txBody>
          <a:bodyPr wrap="square" rtlCol="0">
            <a:spAutoFit/>
          </a:bodyPr>
          <a:lstStyle/>
          <a:p>
            <a:pPr algn="ctr"/>
            <a:r>
              <a:rPr lang="en-US" sz="2200" b="1" i="1" dirty="0">
                <a:solidFill>
                  <a:schemeClr val="accent1"/>
                </a:solidFill>
              </a:rPr>
              <a:t>“Define a repeatable sustainability process for ongoing projects for </a:t>
            </a:r>
            <a:br>
              <a:rPr lang="en-US" sz="2200" b="1" i="1" dirty="0">
                <a:solidFill>
                  <a:schemeClr val="accent1"/>
                </a:solidFill>
              </a:rPr>
            </a:br>
            <a:r>
              <a:rPr lang="en-US" sz="2200" b="1" i="1" dirty="0">
                <a:solidFill>
                  <a:schemeClr val="accent1"/>
                </a:solidFill>
              </a:rPr>
              <a:t>your organization.</a:t>
            </a:r>
            <a:r>
              <a:rPr lang="en-US" sz="2200" i="1" dirty="0">
                <a:solidFill>
                  <a:schemeClr val="accent1"/>
                </a:solidFill>
              </a:rPr>
              <a:t>”</a:t>
            </a:r>
          </a:p>
        </p:txBody>
      </p:sp>
      <p:pic>
        <p:nvPicPr>
          <p:cNvPr id="7" name="Picture 6" descr="Text&#10;&#10;Description automatically generated">
            <a:extLst>
              <a:ext uri="{FF2B5EF4-FFF2-40B4-BE49-F238E27FC236}">
                <a16:creationId xmlns:a16="http://schemas.microsoft.com/office/drawing/2014/main" id="{693CBDA1-B074-443E-BE44-9778B6539499}"/>
              </a:ext>
            </a:extLst>
          </p:cNvPr>
          <p:cNvPicPr>
            <a:picLocks noChangeAspect="1"/>
          </p:cNvPicPr>
          <p:nvPr/>
        </p:nvPicPr>
        <p:blipFill>
          <a:blip r:embed="rId3"/>
          <a:stretch>
            <a:fillRect/>
          </a:stretch>
        </p:blipFill>
        <p:spPr>
          <a:xfrm>
            <a:off x="10265664" y="5928360"/>
            <a:ext cx="1926336" cy="929640"/>
          </a:xfrm>
          <a:prstGeom prst="rect">
            <a:avLst/>
          </a:prstGeom>
        </p:spPr>
      </p:pic>
    </p:spTree>
    <p:extLst>
      <p:ext uri="{BB962C8B-B14F-4D97-AF65-F5344CB8AC3E}">
        <p14:creationId xmlns:p14="http://schemas.microsoft.com/office/powerpoint/2010/main" val="2354240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176A-91F2-42BE-9043-1D0BC31CF019}"/>
              </a:ext>
            </a:extLst>
          </p:cNvPr>
          <p:cNvSpPr>
            <a:spLocks noGrp="1"/>
          </p:cNvSpPr>
          <p:nvPr>
            <p:ph type="title"/>
          </p:nvPr>
        </p:nvSpPr>
        <p:spPr>
          <a:xfrm>
            <a:off x="542925" y="528637"/>
            <a:ext cx="10582275" cy="533401"/>
          </a:xfrm>
        </p:spPr>
        <p:txBody>
          <a:bodyPr/>
          <a:lstStyle/>
          <a:p>
            <a:r>
              <a:rPr lang="en-US" sz="3600" b="1" dirty="0"/>
              <a:t>CURRENT STATE OF ENERGY EFFICIENCY </a:t>
            </a:r>
          </a:p>
        </p:txBody>
      </p:sp>
      <p:sp>
        <p:nvSpPr>
          <p:cNvPr id="4" name="Slide Number Placeholder 3">
            <a:extLst>
              <a:ext uri="{FF2B5EF4-FFF2-40B4-BE49-F238E27FC236}">
                <a16:creationId xmlns:a16="http://schemas.microsoft.com/office/drawing/2014/main" id="{0ADA8966-631B-4D6A-9871-0D6E6DF75685}"/>
              </a:ext>
            </a:extLst>
          </p:cNvPr>
          <p:cNvSpPr>
            <a:spLocks noGrp="1"/>
          </p:cNvSpPr>
          <p:nvPr>
            <p:ph type="sldNum" sz="quarter" idx="12"/>
          </p:nvPr>
        </p:nvSpPr>
        <p:spPr/>
        <p:txBody>
          <a:bodyPr/>
          <a:lstStyle/>
          <a:p>
            <a:r>
              <a:rPr lang="en-US" altLang="en-US"/>
              <a:t>Page </a:t>
            </a:r>
            <a:fld id="{AC3319AB-9DE8-4B7C-A14F-4C701BA406B6}" type="slidenum">
              <a:rPr lang="en-US" altLang="en-US" smtClean="0"/>
              <a:pPr/>
              <a:t>6</a:t>
            </a:fld>
            <a:endParaRPr lang="en-US" altLang="en-US"/>
          </a:p>
        </p:txBody>
      </p:sp>
      <p:sp>
        <p:nvSpPr>
          <p:cNvPr id="5" name="Title 1">
            <a:extLst>
              <a:ext uri="{FF2B5EF4-FFF2-40B4-BE49-F238E27FC236}">
                <a16:creationId xmlns:a16="http://schemas.microsoft.com/office/drawing/2014/main" id="{9396D83A-3F9A-497D-BF7B-49841AD33628}"/>
              </a:ext>
            </a:extLst>
          </p:cNvPr>
          <p:cNvSpPr txBox="1">
            <a:spLocks/>
          </p:cNvSpPr>
          <p:nvPr/>
        </p:nvSpPr>
        <p:spPr>
          <a:xfrm>
            <a:off x="571500" y="916780"/>
            <a:ext cx="10582275" cy="5334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2000" dirty="0">
                <a:solidFill>
                  <a:schemeClr val="accent1"/>
                </a:solidFill>
              </a:rPr>
              <a:t>TOPICS TO BE DISCUSSED</a:t>
            </a:r>
          </a:p>
        </p:txBody>
      </p:sp>
      <p:sp>
        <p:nvSpPr>
          <p:cNvPr id="8" name="Content Placeholder 3">
            <a:extLst>
              <a:ext uri="{FF2B5EF4-FFF2-40B4-BE49-F238E27FC236}">
                <a16:creationId xmlns:a16="http://schemas.microsoft.com/office/drawing/2014/main" id="{86BB8BDD-776C-4D0A-9574-6BA979A48068}"/>
              </a:ext>
            </a:extLst>
          </p:cNvPr>
          <p:cNvSpPr>
            <a:spLocks noGrp="1"/>
          </p:cNvSpPr>
          <p:nvPr>
            <p:ph sz="quarter" idx="1"/>
          </p:nvPr>
        </p:nvSpPr>
        <p:spPr>
          <a:xfrm>
            <a:off x="3832261" y="2146549"/>
            <a:ext cx="8045414" cy="3689518"/>
          </a:xfrm>
        </p:spPr>
        <p:txBody>
          <a:bodyPr>
            <a:normAutofit lnSpcReduction="10000"/>
          </a:bodyPr>
          <a:lstStyle/>
          <a:p>
            <a:pPr>
              <a:lnSpc>
                <a:spcPct val="100000"/>
              </a:lnSpc>
            </a:pPr>
            <a:r>
              <a:rPr lang="en-US" sz="2400" dirty="0"/>
              <a:t>During uncertain economic climates, some companies choose to halt projects to preserve critical capital. </a:t>
            </a:r>
          </a:p>
          <a:p>
            <a:pPr marL="457200" indent="-457200">
              <a:buFont typeface="Arial" panose="020B0604020202020204" pitchFamily="34" charset="0"/>
              <a:buChar char="•"/>
            </a:pPr>
            <a:r>
              <a:rPr lang="en-US" sz="2000" dirty="0"/>
              <a:t>Not always the best path!</a:t>
            </a:r>
          </a:p>
          <a:p>
            <a:pPr marL="457200" indent="-457200">
              <a:buFont typeface="Arial" panose="020B0604020202020204" pitchFamily="34" charset="0"/>
              <a:buChar char="•"/>
            </a:pPr>
            <a:r>
              <a:rPr lang="en-US" sz="2000" dirty="0"/>
              <a:t>Decrease operating expenses and improve net profit, without using capital, by implementing fast payback energy efficiency projects.</a:t>
            </a:r>
          </a:p>
          <a:p>
            <a:pPr marL="457200" indent="-457200">
              <a:buFont typeface="Arial" panose="020B0604020202020204" pitchFamily="34" charset="0"/>
              <a:buChar char="•"/>
            </a:pPr>
            <a:r>
              <a:rPr lang="en-US" sz="2000" dirty="0"/>
              <a:t>Creative financing options: Off-balance sheet funding, equipment lease financing, on-bill financing, C-PACE financing, etc.</a:t>
            </a:r>
          </a:p>
          <a:p>
            <a:pPr marL="457200" indent="-457200">
              <a:buFont typeface="Arial" panose="020B0604020202020204" pitchFamily="34" charset="0"/>
              <a:buChar char="•"/>
            </a:pPr>
            <a:r>
              <a:rPr lang="en-US" sz="2000" dirty="0"/>
              <a:t>Energy efficiency projects produce great ROI, reduce operating expenses, improve profitability, increase property value, improve occupant comfort, and reduce GHG emissions. </a:t>
            </a:r>
          </a:p>
        </p:txBody>
      </p:sp>
      <p:sp>
        <p:nvSpPr>
          <p:cNvPr id="3" name="Rectangle 2">
            <a:extLst>
              <a:ext uri="{FF2B5EF4-FFF2-40B4-BE49-F238E27FC236}">
                <a16:creationId xmlns:a16="http://schemas.microsoft.com/office/drawing/2014/main" id="{7AC8BE49-C8B4-408E-B462-569C39EB764C}"/>
              </a:ext>
            </a:extLst>
          </p:cNvPr>
          <p:cNvSpPr/>
          <p:nvPr/>
        </p:nvSpPr>
        <p:spPr>
          <a:xfrm>
            <a:off x="655941" y="2224863"/>
            <a:ext cx="2724256" cy="2917861"/>
          </a:xfrm>
          <a:prstGeom prst="rect">
            <a:avLst/>
          </a:prstGeom>
          <a:solidFill>
            <a:schemeClr val="accent2"/>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7BE868-2938-4847-8048-09235BA2EDD4}"/>
              </a:ext>
            </a:extLst>
          </p:cNvPr>
          <p:cNvSpPr/>
          <p:nvPr/>
        </p:nvSpPr>
        <p:spPr>
          <a:xfrm>
            <a:off x="869879" y="2560408"/>
            <a:ext cx="2291137" cy="2246769"/>
          </a:xfrm>
          <a:prstGeom prst="rect">
            <a:avLst/>
          </a:prstGeom>
        </p:spPr>
        <p:txBody>
          <a:bodyPr wrap="square">
            <a:spAutoFit/>
          </a:bodyPr>
          <a:lstStyle/>
          <a:p>
            <a:pPr algn="ctr"/>
            <a:r>
              <a:rPr lang="en-US" sz="2800" dirty="0">
                <a:solidFill>
                  <a:schemeClr val="bg1"/>
                </a:solidFill>
              </a:rPr>
              <a:t>Reduce utility </a:t>
            </a:r>
          </a:p>
          <a:p>
            <a:pPr algn="ctr"/>
            <a:r>
              <a:rPr lang="en-US" sz="2800" dirty="0">
                <a:solidFill>
                  <a:schemeClr val="bg1"/>
                </a:solidFill>
              </a:rPr>
              <a:t>spend by </a:t>
            </a:r>
          </a:p>
          <a:p>
            <a:pPr algn="ctr"/>
            <a:r>
              <a:rPr lang="en-US" sz="2800" b="1" dirty="0">
                <a:solidFill>
                  <a:schemeClr val="bg1"/>
                </a:solidFill>
              </a:rPr>
              <a:t>up to 30% </a:t>
            </a:r>
          </a:p>
          <a:p>
            <a:pPr algn="ctr"/>
            <a:r>
              <a:rPr lang="en-US" sz="2800" dirty="0">
                <a:solidFill>
                  <a:schemeClr val="bg1"/>
                </a:solidFill>
              </a:rPr>
              <a:t>a year</a:t>
            </a:r>
            <a:r>
              <a:rPr lang="en-US" sz="2400" b="1" dirty="0">
                <a:solidFill>
                  <a:schemeClr val="bg1"/>
                </a:solidFill>
              </a:rPr>
              <a:t>.</a:t>
            </a:r>
          </a:p>
        </p:txBody>
      </p:sp>
      <p:pic>
        <p:nvPicPr>
          <p:cNvPr id="9" name="Picture 8" descr="Text&#10;&#10;Description automatically generated">
            <a:extLst>
              <a:ext uri="{FF2B5EF4-FFF2-40B4-BE49-F238E27FC236}">
                <a16:creationId xmlns:a16="http://schemas.microsoft.com/office/drawing/2014/main" id="{693CBDA1-B074-443E-BE44-9778B6539499}"/>
              </a:ext>
            </a:extLst>
          </p:cNvPr>
          <p:cNvPicPr>
            <a:picLocks noChangeAspect="1"/>
          </p:cNvPicPr>
          <p:nvPr/>
        </p:nvPicPr>
        <p:blipFill>
          <a:blip r:embed="rId3"/>
          <a:stretch>
            <a:fillRect/>
          </a:stretch>
        </p:blipFill>
        <p:spPr>
          <a:xfrm>
            <a:off x="10265664" y="5928360"/>
            <a:ext cx="1926336" cy="929640"/>
          </a:xfrm>
          <a:prstGeom prst="rect">
            <a:avLst/>
          </a:prstGeom>
        </p:spPr>
      </p:pic>
    </p:spTree>
    <p:extLst>
      <p:ext uri="{BB962C8B-B14F-4D97-AF65-F5344CB8AC3E}">
        <p14:creationId xmlns:p14="http://schemas.microsoft.com/office/powerpoint/2010/main" val="2818064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176A-91F2-42BE-9043-1D0BC31CF019}"/>
              </a:ext>
            </a:extLst>
          </p:cNvPr>
          <p:cNvSpPr>
            <a:spLocks noGrp="1"/>
          </p:cNvSpPr>
          <p:nvPr>
            <p:ph type="title"/>
          </p:nvPr>
        </p:nvSpPr>
        <p:spPr>
          <a:xfrm>
            <a:off x="542925" y="528637"/>
            <a:ext cx="10902486" cy="533401"/>
          </a:xfrm>
        </p:spPr>
        <p:txBody>
          <a:bodyPr/>
          <a:lstStyle/>
          <a:p>
            <a:r>
              <a:rPr lang="en-US" sz="3600" b="1" dirty="0"/>
              <a:t>SEE THE SAVINGS</a:t>
            </a:r>
          </a:p>
        </p:txBody>
      </p:sp>
      <p:sp>
        <p:nvSpPr>
          <p:cNvPr id="4" name="Slide Number Placeholder 3">
            <a:extLst>
              <a:ext uri="{FF2B5EF4-FFF2-40B4-BE49-F238E27FC236}">
                <a16:creationId xmlns:a16="http://schemas.microsoft.com/office/drawing/2014/main" id="{0ADA8966-631B-4D6A-9871-0D6E6DF75685}"/>
              </a:ext>
            </a:extLst>
          </p:cNvPr>
          <p:cNvSpPr>
            <a:spLocks noGrp="1"/>
          </p:cNvSpPr>
          <p:nvPr>
            <p:ph type="sldNum" sz="quarter" idx="12"/>
          </p:nvPr>
        </p:nvSpPr>
        <p:spPr/>
        <p:txBody>
          <a:bodyPr/>
          <a:lstStyle/>
          <a:p>
            <a:r>
              <a:rPr lang="en-US" altLang="en-US"/>
              <a:t>Page </a:t>
            </a:r>
            <a:fld id="{AC3319AB-9DE8-4B7C-A14F-4C701BA406B6}" type="slidenum">
              <a:rPr lang="en-US" altLang="en-US" smtClean="0"/>
              <a:pPr/>
              <a:t>7</a:t>
            </a:fld>
            <a:endParaRPr lang="en-US" altLang="en-US"/>
          </a:p>
        </p:txBody>
      </p:sp>
      <p:sp>
        <p:nvSpPr>
          <p:cNvPr id="5" name="Title 1">
            <a:extLst>
              <a:ext uri="{FF2B5EF4-FFF2-40B4-BE49-F238E27FC236}">
                <a16:creationId xmlns:a16="http://schemas.microsoft.com/office/drawing/2014/main" id="{9396D83A-3F9A-497D-BF7B-49841AD33628}"/>
              </a:ext>
            </a:extLst>
          </p:cNvPr>
          <p:cNvSpPr txBox="1">
            <a:spLocks/>
          </p:cNvSpPr>
          <p:nvPr/>
        </p:nvSpPr>
        <p:spPr>
          <a:xfrm>
            <a:off x="571500" y="916780"/>
            <a:ext cx="10582275" cy="5334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2000" dirty="0">
                <a:solidFill>
                  <a:schemeClr val="accent1"/>
                </a:solidFill>
              </a:rPr>
              <a:t>ENERGY EFFICIENCY </a:t>
            </a:r>
          </a:p>
        </p:txBody>
      </p:sp>
      <p:sp>
        <p:nvSpPr>
          <p:cNvPr id="8" name="Content Placeholder 3">
            <a:extLst>
              <a:ext uri="{FF2B5EF4-FFF2-40B4-BE49-F238E27FC236}">
                <a16:creationId xmlns:a16="http://schemas.microsoft.com/office/drawing/2014/main" id="{86BB8BDD-776C-4D0A-9574-6BA979A48068}"/>
              </a:ext>
            </a:extLst>
          </p:cNvPr>
          <p:cNvSpPr>
            <a:spLocks noGrp="1"/>
          </p:cNvSpPr>
          <p:nvPr>
            <p:ph sz="quarter" idx="1"/>
          </p:nvPr>
        </p:nvSpPr>
        <p:spPr>
          <a:xfrm>
            <a:off x="3698698" y="1854199"/>
            <a:ext cx="8045414" cy="4475164"/>
          </a:xfrm>
        </p:spPr>
        <p:txBody>
          <a:bodyPr>
            <a:normAutofit/>
          </a:bodyPr>
          <a:lstStyle/>
          <a:p>
            <a:pPr>
              <a:lnSpc>
                <a:spcPct val="100000"/>
              </a:lnSpc>
            </a:pPr>
            <a:r>
              <a:rPr lang="en-US" sz="2400" b="1" dirty="0"/>
              <a:t>COMMON AREA PROJECT EXAMPLE</a:t>
            </a:r>
          </a:p>
          <a:p>
            <a:pPr>
              <a:lnSpc>
                <a:spcPct val="100000"/>
              </a:lnSpc>
            </a:pPr>
            <a:r>
              <a:rPr lang="en-US" sz="2000" b="1" dirty="0"/>
              <a:t>LED Lighting Upgrade:</a:t>
            </a:r>
          </a:p>
          <a:p>
            <a:pPr marL="342900" indent="-342900">
              <a:lnSpc>
                <a:spcPct val="100000"/>
              </a:lnSpc>
              <a:buFont typeface="Arial" panose="020B0604020202020204" pitchFamily="34" charset="0"/>
              <a:buChar char="•"/>
            </a:pPr>
            <a:r>
              <a:rPr lang="en-US" sz="2000" dirty="0"/>
              <a:t>Annual savings exceed $14,700</a:t>
            </a:r>
          </a:p>
          <a:p>
            <a:pPr marL="342900" indent="-342900">
              <a:lnSpc>
                <a:spcPct val="100000"/>
              </a:lnSpc>
              <a:buFont typeface="Arial" panose="020B0604020202020204" pitchFamily="34" charset="0"/>
              <a:buChar char="•"/>
            </a:pPr>
            <a:r>
              <a:rPr lang="en-US" sz="2000" dirty="0"/>
              <a:t>Free utility rebates exceed $7,900</a:t>
            </a:r>
          </a:p>
          <a:p>
            <a:pPr marL="342900" indent="-342900">
              <a:lnSpc>
                <a:spcPct val="100000"/>
              </a:lnSpc>
              <a:buFont typeface="Arial" panose="020B0604020202020204" pitchFamily="34" charset="0"/>
              <a:buChar char="•"/>
            </a:pPr>
            <a:r>
              <a:rPr lang="en-US" sz="2000" dirty="0"/>
              <a:t>Payback in just 3.2 years</a:t>
            </a:r>
          </a:p>
          <a:p>
            <a:pPr marL="342900" indent="-342900">
              <a:lnSpc>
                <a:spcPct val="100000"/>
              </a:lnSpc>
              <a:buFont typeface="Arial" panose="020B0604020202020204" pitchFamily="34" charset="0"/>
              <a:buChar char="•"/>
            </a:pPr>
            <a:r>
              <a:rPr lang="en-US" sz="2000" dirty="0"/>
              <a:t>Reduce the property’s carbon footprint by more than 108,000 pounds of CO2 annually</a:t>
            </a:r>
          </a:p>
          <a:p>
            <a:pPr>
              <a:lnSpc>
                <a:spcPct val="100000"/>
              </a:lnSpc>
            </a:pPr>
            <a:endParaRPr lang="en-US" sz="2400" b="1" dirty="0"/>
          </a:p>
          <a:p>
            <a:pPr>
              <a:lnSpc>
                <a:spcPct val="100000"/>
              </a:lnSpc>
            </a:pPr>
            <a:r>
              <a:rPr lang="en-US" sz="2000" b="1" dirty="0"/>
              <a:t>Transitioned to </a:t>
            </a:r>
            <a:r>
              <a:rPr lang="en-US" sz="2000" b="1" dirty="0">
                <a:solidFill>
                  <a:srgbClr val="006600"/>
                </a:solidFill>
              </a:rPr>
              <a:t>100% green energy</a:t>
            </a:r>
            <a:r>
              <a:rPr lang="en-US" sz="2000" b="1" dirty="0"/>
              <a:t> through a long-term supply agreement. 3-year savings of approx. $7000!</a:t>
            </a:r>
          </a:p>
        </p:txBody>
      </p:sp>
      <p:pic>
        <p:nvPicPr>
          <p:cNvPr id="11" name="Picture 10" descr="A picture containing light&#10;&#10;Description automatically generated">
            <a:extLst>
              <a:ext uri="{FF2B5EF4-FFF2-40B4-BE49-F238E27FC236}">
                <a16:creationId xmlns:a16="http://schemas.microsoft.com/office/drawing/2014/main" id="{3DB8B987-D5ED-4F1E-A69A-C1D57DE61F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500" y="2338032"/>
            <a:ext cx="2691524" cy="2691524"/>
          </a:xfrm>
          <a:prstGeom prst="rect">
            <a:avLst/>
          </a:prstGeom>
        </p:spPr>
      </p:pic>
      <p:pic>
        <p:nvPicPr>
          <p:cNvPr id="7" name="Picture 6" descr="Text&#10;&#10;Description automatically generated">
            <a:extLst>
              <a:ext uri="{FF2B5EF4-FFF2-40B4-BE49-F238E27FC236}">
                <a16:creationId xmlns:a16="http://schemas.microsoft.com/office/drawing/2014/main" id="{693CBDA1-B074-443E-BE44-9778B6539499}"/>
              </a:ext>
            </a:extLst>
          </p:cNvPr>
          <p:cNvPicPr>
            <a:picLocks noChangeAspect="1"/>
          </p:cNvPicPr>
          <p:nvPr/>
        </p:nvPicPr>
        <p:blipFill>
          <a:blip r:embed="rId4"/>
          <a:stretch>
            <a:fillRect/>
          </a:stretch>
        </p:blipFill>
        <p:spPr>
          <a:xfrm>
            <a:off x="10265664" y="5928360"/>
            <a:ext cx="1926336" cy="929640"/>
          </a:xfrm>
          <a:prstGeom prst="rect">
            <a:avLst/>
          </a:prstGeom>
        </p:spPr>
      </p:pic>
    </p:spTree>
    <p:extLst>
      <p:ext uri="{BB962C8B-B14F-4D97-AF65-F5344CB8AC3E}">
        <p14:creationId xmlns:p14="http://schemas.microsoft.com/office/powerpoint/2010/main" val="2181803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176A-91F2-42BE-9043-1D0BC31CF019}"/>
              </a:ext>
            </a:extLst>
          </p:cNvPr>
          <p:cNvSpPr>
            <a:spLocks noGrp="1"/>
          </p:cNvSpPr>
          <p:nvPr>
            <p:ph type="title"/>
          </p:nvPr>
        </p:nvSpPr>
        <p:spPr>
          <a:xfrm>
            <a:off x="542925" y="528637"/>
            <a:ext cx="10902486" cy="533401"/>
          </a:xfrm>
        </p:spPr>
        <p:txBody>
          <a:bodyPr/>
          <a:lstStyle/>
          <a:p>
            <a:r>
              <a:rPr lang="en-US" sz="3600" b="1" dirty="0"/>
              <a:t>SEE THE SAVINGS</a:t>
            </a:r>
          </a:p>
        </p:txBody>
      </p:sp>
      <p:sp>
        <p:nvSpPr>
          <p:cNvPr id="4" name="Slide Number Placeholder 3">
            <a:extLst>
              <a:ext uri="{FF2B5EF4-FFF2-40B4-BE49-F238E27FC236}">
                <a16:creationId xmlns:a16="http://schemas.microsoft.com/office/drawing/2014/main" id="{0ADA8966-631B-4D6A-9871-0D6E6DF75685}"/>
              </a:ext>
            </a:extLst>
          </p:cNvPr>
          <p:cNvSpPr>
            <a:spLocks noGrp="1"/>
          </p:cNvSpPr>
          <p:nvPr>
            <p:ph type="sldNum" sz="quarter" idx="12"/>
          </p:nvPr>
        </p:nvSpPr>
        <p:spPr/>
        <p:txBody>
          <a:bodyPr/>
          <a:lstStyle/>
          <a:p>
            <a:r>
              <a:rPr lang="en-US" altLang="en-US"/>
              <a:t>Page </a:t>
            </a:r>
            <a:fld id="{AC3319AB-9DE8-4B7C-A14F-4C701BA406B6}" type="slidenum">
              <a:rPr lang="en-US" altLang="en-US" smtClean="0"/>
              <a:pPr/>
              <a:t>8</a:t>
            </a:fld>
            <a:endParaRPr lang="en-US" altLang="en-US"/>
          </a:p>
        </p:txBody>
      </p:sp>
      <p:sp>
        <p:nvSpPr>
          <p:cNvPr id="5" name="Title 1">
            <a:extLst>
              <a:ext uri="{FF2B5EF4-FFF2-40B4-BE49-F238E27FC236}">
                <a16:creationId xmlns:a16="http://schemas.microsoft.com/office/drawing/2014/main" id="{9396D83A-3F9A-497D-BF7B-49841AD33628}"/>
              </a:ext>
            </a:extLst>
          </p:cNvPr>
          <p:cNvSpPr txBox="1">
            <a:spLocks/>
          </p:cNvSpPr>
          <p:nvPr/>
        </p:nvSpPr>
        <p:spPr>
          <a:xfrm>
            <a:off x="571500" y="916780"/>
            <a:ext cx="10582275" cy="5334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2000" dirty="0">
                <a:solidFill>
                  <a:schemeClr val="accent1"/>
                </a:solidFill>
              </a:rPr>
              <a:t>ENERGY EFFICIENCY </a:t>
            </a:r>
          </a:p>
        </p:txBody>
      </p:sp>
      <p:sp>
        <p:nvSpPr>
          <p:cNvPr id="8" name="Content Placeholder 3">
            <a:extLst>
              <a:ext uri="{FF2B5EF4-FFF2-40B4-BE49-F238E27FC236}">
                <a16:creationId xmlns:a16="http://schemas.microsoft.com/office/drawing/2014/main" id="{86BB8BDD-776C-4D0A-9574-6BA979A48068}"/>
              </a:ext>
            </a:extLst>
          </p:cNvPr>
          <p:cNvSpPr>
            <a:spLocks noGrp="1"/>
          </p:cNvSpPr>
          <p:nvPr>
            <p:ph sz="quarter" idx="1"/>
          </p:nvPr>
        </p:nvSpPr>
        <p:spPr>
          <a:xfrm>
            <a:off x="4685015" y="1663627"/>
            <a:ext cx="7100193" cy="4829604"/>
          </a:xfrm>
        </p:spPr>
        <p:txBody>
          <a:bodyPr>
            <a:normAutofit/>
          </a:bodyPr>
          <a:lstStyle/>
          <a:p>
            <a:pPr>
              <a:lnSpc>
                <a:spcPct val="100000"/>
              </a:lnSpc>
            </a:pPr>
            <a:r>
              <a:rPr lang="en-US" sz="2400" b="1" dirty="0"/>
              <a:t>ENERGY EFFICIENCY EXAMPLE PROJECT</a:t>
            </a:r>
          </a:p>
          <a:p>
            <a:pPr marL="285750" indent="-285750">
              <a:lnSpc>
                <a:spcPct val="100000"/>
              </a:lnSpc>
              <a:buFont typeface="Arial" panose="020B0604020202020204" pitchFamily="34" charset="0"/>
              <a:buChar char="•"/>
            </a:pPr>
            <a:r>
              <a:rPr lang="en-US" sz="1600" b="1" dirty="0"/>
              <a:t>LED Lighting Upgrade:</a:t>
            </a:r>
          </a:p>
          <a:p>
            <a:pPr marL="971550" lvl="1" indent="-285750">
              <a:lnSpc>
                <a:spcPct val="100000"/>
              </a:lnSpc>
            </a:pPr>
            <a:r>
              <a:rPr lang="en-US" sz="1600" dirty="0"/>
              <a:t>Annual Savings: $103,531</a:t>
            </a:r>
          </a:p>
          <a:p>
            <a:pPr marL="971550" lvl="1" indent="-285750">
              <a:lnSpc>
                <a:spcPct val="100000"/>
              </a:lnSpc>
            </a:pPr>
            <a:r>
              <a:rPr lang="en-US" sz="1600" dirty="0"/>
              <a:t>Payback: 2.6 years</a:t>
            </a:r>
          </a:p>
          <a:p>
            <a:pPr marL="285750" indent="-285750">
              <a:lnSpc>
                <a:spcPct val="100000"/>
              </a:lnSpc>
              <a:buFont typeface="Arial" panose="020B0604020202020204" pitchFamily="34" charset="0"/>
              <a:buChar char="•"/>
            </a:pPr>
            <a:r>
              <a:rPr lang="en-US" sz="1600" b="1" dirty="0"/>
              <a:t>Mechanical Upgrade:</a:t>
            </a:r>
            <a:r>
              <a:rPr lang="en-US" sz="1600" dirty="0"/>
              <a:t> Upgrade main and west dust collection systems</a:t>
            </a:r>
          </a:p>
          <a:p>
            <a:pPr marL="971550" lvl="1" indent="-285750">
              <a:lnSpc>
                <a:spcPct val="100000"/>
              </a:lnSpc>
            </a:pPr>
            <a:r>
              <a:rPr lang="en-US" sz="1600" dirty="0"/>
              <a:t>Annual Savings: $94,144</a:t>
            </a:r>
          </a:p>
          <a:p>
            <a:pPr marL="971550" lvl="1" indent="-285750">
              <a:lnSpc>
                <a:spcPct val="100000"/>
              </a:lnSpc>
            </a:pPr>
            <a:r>
              <a:rPr lang="en-US" sz="1600" dirty="0"/>
              <a:t>Payback: 3.5 years</a:t>
            </a:r>
          </a:p>
          <a:p>
            <a:pPr marL="285750" indent="-285750">
              <a:lnSpc>
                <a:spcPct val="100000"/>
              </a:lnSpc>
              <a:buFont typeface="Arial" panose="020B0604020202020204" pitchFamily="34" charset="0"/>
              <a:buChar char="•"/>
            </a:pPr>
            <a:r>
              <a:rPr lang="en-US" sz="1600" b="1" dirty="0"/>
              <a:t>Renewables</a:t>
            </a:r>
            <a:r>
              <a:rPr lang="en-US" sz="1600" dirty="0"/>
              <a:t>: Rooftop solar (photovoltaic)</a:t>
            </a:r>
          </a:p>
          <a:p>
            <a:pPr marL="971550" lvl="1" indent="-285750">
              <a:lnSpc>
                <a:spcPct val="100000"/>
              </a:lnSpc>
            </a:pPr>
            <a:r>
              <a:rPr lang="en-US" sz="1600" dirty="0"/>
              <a:t>No Cost – Power Purchase Agreement</a:t>
            </a:r>
          </a:p>
          <a:p>
            <a:pPr marL="971550" lvl="1" indent="-285750">
              <a:lnSpc>
                <a:spcPct val="100000"/>
              </a:lnSpc>
            </a:pPr>
            <a:r>
              <a:rPr lang="en-US" sz="1600" dirty="0"/>
              <a:t>Immediate payback with annual estimated savings of $12,000</a:t>
            </a:r>
          </a:p>
          <a:p>
            <a:pPr marL="285750" indent="-285750">
              <a:lnSpc>
                <a:spcPct val="100000"/>
              </a:lnSpc>
              <a:buFont typeface="Arial" panose="020B0604020202020204" pitchFamily="34" charset="0"/>
              <a:buChar char="•"/>
            </a:pPr>
            <a:r>
              <a:rPr lang="en-US" sz="1600" dirty="0"/>
              <a:t>Total annual energy savings from the project exceed $200,000.</a:t>
            </a:r>
          </a:p>
          <a:p>
            <a:pPr marL="285750" indent="-285750">
              <a:lnSpc>
                <a:spcPct val="100000"/>
              </a:lnSpc>
              <a:buFont typeface="Arial" panose="020B0604020202020204" pitchFamily="34" charset="0"/>
              <a:buChar char="•"/>
            </a:pPr>
            <a:r>
              <a:rPr lang="en-US" sz="1600" dirty="0"/>
              <a:t>Implementing this project will reduce the facility’s carbon footprint by approximately 3.5 million pounds of CO2 annually.</a:t>
            </a:r>
          </a:p>
        </p:txBody>
      </p:sp>
      <p:pic>
        <p:nvPicPr>
          <p:cNvPr id="6" name="Picture 5" descr="A picture containing person, person, indoor&#10;&#10;Description automatically generated">
            <a:extLst>
              <a:ext uri="{FF2B5EF4-FFF2-40B4-BE49-F238E27FC236}">
                <a16:creationId xmlns:a16="http://schemas.microsoft.com/office/drawing/2014/main" id="{88DF5D9E-0159-44DB-B7FC-9A96A0BA5684}"/>
              </a:ext>
            </a:extLst>
          </p:cNvPr>
          <p:cNvPicPr>
            <a:picLocks noChangeAspect="1"/>
          </p:cNvPicPr>
          <p:nvPr/>
        </p:nvPicPr>
        <p:blipFill rotWithShape="1">
          <a:blip r:embed="rId3"/>
          <a:srcRect l="10630" t="1366" r="28315" b="-1366"/>
          <a:stretch/>
        </p:blipFill>
        <p:spPr>
          <a:xfrm>
            <a:off x="652096" y="1892581"/>
            <a:ext cx="3745243" cy="3970569"/>
          </a:xfrm>
          <a:prstGeom prst="rect">
            <a:avLst/>
          </a:prstGeom>
        </p:spPr>
      </p:pic>
      <p:pic>
        <p:nvPicPr>
          <p:cNvPr id="7" name="Picture 6" descr="Text&#10;&#10;Description automatically generated">
            <a:extLst>
              <a:ext uri="{FF2B5EF4-FFF2-40B4-BE49-F238E27FC236}">
                <a16:creationId xmlns:a16="http://schemas.microsoft.com/office/drawing/2014/main" id="{693CBDA1-B074-443E-BE44-9778B6539499}"/>
              </a:ext>
            </a:extLst>
          </p:cNvPr>
          <p:cNvPicPr>
            <a:picLocks noChangeAspect="1"/>
          </p:cNvPicPr>
          <p:nvPr/>
        </p:nvPicPr>
        <p:blipFill>
          <a:blip r:embed="rId4"/>
          <a:stretch>
            <a:fillRect/>
          </a:stretch>
        </p:blipFill>
        <p:spPr>
          <a:xfrm>
            <a:off x="10265664" y="5928360"/>
            <a:ext cx="1926336" cy="929640"/>
          </a:xfrm>
          <a:prstGeom prst="rect">
            <a:avLst/>
          </a:prstGeom>
        </p:spPr>
      </p:pic>
    </p:spTree>
    <p:extLst>
      <p:ext uri="{BB962C8B-B14F-4D97-AF65-F5344CB8AC3E}">
        <p14:creationId xmlns:p14="http://schemas.microsoft.com/office/powerpoint/2010/main" val="2001186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176A-91F2-42BE-9043-1D0BC31CF019}"/>
              </a:ext>
            </a:extLst>
          </p:cNvPr>
          <p:cNvSpPr>
            <a:spLocks noGrp="1"/>
          </p:cNvSpPr>
          <p:nvPr>
            <p:ph type="title"/>
          </p:nvPr>
        </p:nvSpPr>
        <p:spPr>
          <a:xfrm>
            <a:off x="542925" y="528637"/>
            <a:ext cx="10582275" cy="533401"/>
          </a:xfrm>
        </p:spPr>
        <p:txBody>
          <a:bodyPr/>
          <a:lstStyle/>
          <a:p>
            <a:r>
              <a:rPr lang="en-US" sz="3600" b="1" dirty="0"/>
              <a:t>PARTIAL LIST OF ECMS PROVIDED BY EEP</a:t>
            </a:r>
          </a:p>
        </p:txBody>
      </p:sp>
      <p:sp>
        <p:nvSpPr>
          <p:cNvPr id="4" name="Slide Number Placeholder 3">
            <a:extLst>
              <a:ext uri="{FF2B5EF4-FFF2-40B4-BE49-F238E27FC236}">
                <a16:creationId xmlns:a16="http://schemas.microsoft.com/office/drawing/2014/main" id="{0ADA8966-631B-4D6A-9871-0D6E6DF75685}"/>
              </a:ext>
            </a:extLst>
          </p:cNvPr>
          <p:cNvSpPr>
            <a:spLocks noGrp="1"/>
          </p:cNvSpPr>
          <p:nvPr>
            <p:ph type="sldNum" sz="quarter" idx="12"/>
          </p:nvPr>
        </p:nvSpPr>
        <p:spPr/>
        <p:txBody>
          <a:bodyPr/>
          <a:lstStyle/>
          <a:p>
            <a:r>
              <a:rPr lang="en-US" altLang="en-US"/>
              <a:t>Page </a:t>
            </a:r>
            <a:fld id="{AC3319AB-9DE8-4B7C-A14F-4C701BA406B6}" type="slidenum">
              <a:rPr lang="en-US" altLang="en-US" smtClean="0"/>
              <a:pPr/>
              <a:t>9</a:t>
            </a:fld>
            <a:endParaRPr lang="en-US" altLang="en-US"/>
          </a:p>
        </p:txBody>
      </p:sp>
      <p:sp>
        <p:nvSpPr>
          <p:cNvPr id="5" name="Title 1">
            <a:extLst>
              <a:ext uri="{FF2B5EF4-FFF2-40B4-BE49-F238E27FC236}">
                <a16:creationId xmlns:a16="http://schemas.microsoft.com/office/drawing/2014/main" id="{9396D83A-3F9A-497D-BF7B-49841AD33628}"/>
              </a:ext>
            </a:extLst>
          </p:cNvPr>
          <p:cNvSpPr txBox="1">
            <a:spLocks/>
          </p:cNvSpPr>
          <p:nvPr/>
        </p:nvSpPr>
        <p:spPr>
          <a:xfrm>
            <a:off x="571500" y="916780"/>
            <a:ext cx="10772775" cy="5334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2000" dirty="0">
                <a:solidFill>
                  <a:schemeClr val="accent1"/>
                </a:solidFill>
              </a:rPr>
              <a:t>VARIOUS OPTIONS DEPENDING ON PROPERTY TYPE AND PAYBACK (ROI) REQUIRED</a:t>
            </a:r>
          </a:p>
        </p:txBody>
      </p:sp>
      <p:sp>
        <p:nvSpPr>
          <p:cNvPr id="6" name="Rectangle 3">
            <a:extLst>
              <a:ext uri="{FF2B5EF4-FFF2-40B4-BE49-F238E27FC236}">
                <a16:creationId xmlns:a16="http://schemas.microsoft.com/office/drawing/2014/main" id="{4CC5EA01-397C-4C43-BFD1-28BDDC330F67}"/>
              </a:ext>
            </a:extLst>
          </p:cNvPr>
          <p:cNvSpPr txBox="1">
            <a:spLocks noChangeArrowheads="1"/>
          </p:cNvSpPr>
          <p:nvPr/>
        </p:nvSpPr>
        <p:spPr>
          <a:xfrm>
            <a:off x="1155826" y="1647030"/>
            <a:ext cx="4940174" cy="4814092"/>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SzPct val="71000"/>
              <a:buFont typeface="Wingdings" panose="05000000000000000000" pitchFamily="2" charset="2"/>
              <a:buChar char="§"/>
            </a:pPr>
            <a:r>
              <a:rPr lang="en-US" altLang="en-US" sz="1700" dirty="0"/>
              <a:t>LED Lighting Retrofits, Upgrades and Controls</a:t>
            </a:r>
          </a:p>
          <a:p>
            <a:pPr>
              <a:buSzPct val="71000"/>
              <a:buFont typeface="Wingdings" panose="05000000000000000000" pitchFamily="2" charset="2"/>
              <a:buChar char="§"/>
            </a:pPr>
            <a:r>
              <a:rPr lang="en-US" altLang="en-US" sz="1700" dirty="0"/>
              <a:t>Intelligent HVAC/R Controls</a:t>
            </a:r>
          </a:p>
          <a:p>
            <a:pPr>
              <a:buSzPct val="71000"/>
              <a:buFont typeface="Wingdings" panose="05000000000000000000" pitchFamily="2" charset="2"/>
              <a:buChar char="§"/>
            </a:pPr>
            <a:r>
              <a:rPr lang="en-US" altLang="en-US" sz="1700" dirty="0"/>
              <a:t>Boiler Plant and Chiller Plant Upgrades</a:t>
            </a:r>
          </a:p>
          <a:p>
            <a:pPr>
              <a:buSzPct val="71000"/>
              <a:buFont typeface="Wingdings" panose="05000000000000000000" pitchFamily="2" charset="2"/>
              <a:buChar char="§"/>
            </a:pPr>
            <a:r>
              <a:rPr lang="en-US" altLang="en-US" sz="1700" dirty="0"/>
              <a:t>Free Cooling/Expanded Economizer Logic</a:t>
            </a:r>
          </a:p>
          <a:p>
            <a:pPr>
              <a:buSzPct val="71000"/>
              <a:buFont typeface="Wingdings" panose="05000000000000000000" pitchFamily="2" charset="2"/>
              <a:buChar char="§"/>
            </a:pPr>
            <a:r>
              <a:rPr lang="en-US" altLang="en-US" sz="1700" dirty="0"/>
              <a:t>Building Envelope Solutions</a:t>
            </a:r>
          </a:p>
          <a:p>
            <a:pPr>
              <a:buSzPct val="71000"/>
              <a:buFont typeface="Wingdings" panose="05000000000000000000" pitchFamily="2" charset="2"/>
              <a:buChar char="§"/>
            </a:pPr>
            <a:r>
              <a:rPr lang="en-US" altLang="en-US" sz="1700" dirty="0"/>
              <a:t>Peak Load Management</a:t>
            </a:r>
          </a:p>
          <a:p>
            <a:pPr>
              <a:buSzPct val="71000"/>
              <a:buFont typeface="Wingdings" panose="05000000000000000000" pitchFamily="2" charset="2"/>
              <a:buChar char="§"/>
            </a:pPr>
            <a:r>
              <a:rPr lang="en-US" altLang="en-US" sz="1700" dirty="0"/>
              <a:t>Demand Controlled Ventilation (DCV)</a:t>
            </a:r>
          </a:p>
          <a:p>
            <a:pPr>
              <a:buSzPct val="71000"/>
              <a:buFont typeface="Wingdings" panose="05000000000000000000" pitchFamily="2" charset="2"/>
              <a:buChar char="§"/>
            </a:pPr>
            <a:r>
              <a:rPr lang="en-US" altLang="en-US" sz="1700" dirty="0"/>
              <a:t>Variable Speed/Frequency Drives</a:t>
            </a:r>
          </a:p>
          <a:p>
            <a:pPr>
              <a:buSzPct val="71000"/>
              <a:buFont typeface="Wingdings" panose="05000000000000000000" pitchFamily="2" charset="2"/>
              <a:buChar char="§"/>
            </a:pPr>
            <a:r>
              <a:rPr lang="en-US" altLang="en-US" sz="1700" dirty="0"/>
              <a:t>Electronically Commutated Motors (ECM) </a:t>
            </a:r>
          </a:p>
          <a:p>
            <a:pPr>
              <a:buSzPct val="71000"/>
              <a:buFont typeface="Wingdings" panose="05000000000000000000" pitchFamily="2" charset="2"/>
              <a:buChar char="§"/>
            </a:pPr>
            <a:r>
              <a:rPr lang="en-US" altLang="en-US" sz="1700" dirty="0"/>
              <a:t>Ultrasonic Leak Detection and Remediation</a:t>
            </a:r>
          </a:p>
          <a:p>
            <a:pPr>
              <a:buSzPct val="71000"/>
              <a:buFont typeface="Wingdings" panose="05000000000000000000" pitchFamily="2" charset="2"/>
              <a:buChar char="§"/>
            </a:pPr>
            <a:r>
              <a:rPr lang="en-US" altLang="en-US" sz="1700" dirty="0"/>
              <a:t>Intelligent Thermostats</a:t>
            </a:r>
          </a:p>
          <a:p>
            <a:pPr>
              <a:buSzPct val="71000"/>
              <a:buFont typeface="Wingdings" panose="05000000000000000000" pitchFamily="2" charset="2"/>
              <a:buChar char="§"/>
            </a:pPr>
            <a:r>
              <a:rPr lang="en-US" altLang="en-US" sz="1700" dirty="0"/>
              <a:t>Time Delay Relays</a:t>
            </a:r>
          </a:p>
        </p:txBody>
      </p:sp>
      <p:sp>
        <p:nvSpPr>
          <p:cNvPr id="7" name="Rectangle 3">
            <a:extLst>
              <a:ext uri="{FF2B5EF4-FFF2-40B4-BE49-F238E27FC236}">
                <a16:creationId xmlns:a16="http://schemas.microsoft.com/office/drawing/2014/main" id="{78383808-AC96-4A31-9702-522BF2F250BA}"/>
              </a:ext>
            </a:extLst>
          </p:cNvPr>
          <p:cNvSpPr>
            <a:spLocks noChangeArrowheads="1"/>
          </p:cNvSpPr>
          <p:nvPr/>
        </p:nvSpPr>
        <p:spPr bwMode="auto">
          <a:xfrm>
            <a:off x="6218031" y="1704843"/>
            <a:ext cx="5669169" cy="4814093"/>
          </a:xfrm>
          <a:prstGeom prst="rect">
            <a:avLst/>
          </a:prstGeom>
        </p:spPr>
        <p:txBody>
          <a:bodyPr vert="horz">
            <a:normAutofit fontScale="77500" lnSpcReduction="20000"/>
          </a:bodyPr>
          <a:lstStyle/>
          <a:p>
            <a:pPr marL="320040" indent="-320040">
              <a:spcBef>
                <a:spcPts val="700"/>
              </a:spcBef>
              <a:buClr>
                <a:schemeClr val="accent2"/>
              </a:buClr>
              <a:buSzPct val="71000"/>
              <a:buFont typeface="Wingdings" panose="05000000000000000000" pitchFamily="2" charset="2"/>
              <a:buChar char="§"/>
            </a:pPr>
            <a:r>
              <a:rPr lang="en-US" altLang="en-US" sz="2200" dirty="0"/>
              <a:t>Combined Heat &amp; Power (CHP – </a:t>
            </a:r>
            <a:r>
              <a:rPr lang="en-US" altLang="en-US" sz="2200" dirty="0" err="1"/>
              <a:t>cogen</a:t>
            </a:r>
            <a:r>
              <a:rPr lang="en-US" altLang="en-US" sz="2200" dirty="0"/>
              <a:t>/</a:t>
            </a:r>
            <a:r>
              <a:rPr lang="en-US" altLang="en-US" sz="2200" dirty="0" err="1"/>
              <a:t>trigen</a:t>
            </a:r>
            <a:r>
              <a:rPr lang="en-US" altLang="en-US" sz="2200" dirty="0"/>
              <a:t>)</a:t>
            </a:r>
          </a:p>
          <a:p>
            <a:pPr marL="320040" indent="-320040">
              <a:spcBef>
                <a:spcPts val="700"/>
              </a:spcBef>
              <a:buClr>
                <a:schemeClr val="accent2"/>
              </a:buClr>
              <a:buSzPct val="71000"/>
              <a:buFont typeface="Wingdings" panose="05000000000000000000" pitchFamily="2" charset="2"/>
              <a:buChar char="§"/>
            </a:pPr>
            <a:r>
              <a:rPr lang="en-US" altLang="en-US" sz="2200" dirty="0"/>
              <a:t>Building Automation/Energy Management Systems</a:t>
            </a:r>
          </a:p>
          <a:p>
            <a:pPr marL="320040" indent="-320040">
              <a:spcBef>
                <a:spcPts val="700"/>
              </a:spcBef>
              <a:buClr>
                <a:schemeClr val="accent2"/>
              </a:buClr>
              <a:buSzPct val="71000"/>
              <a:buFont typeface="Wingdings" panose="05000000000000000000" pitchFamily="2" charset="2"/>
              <a:buChar char="§"/>
            </a:pPr>
            <a:r>
              <a:rPr lang="en-US" altLang="en-US" sz="2200" dirty="0"/>
              <a:t>Frequency Regulation and Battery Storage</a:t>
            </a:r>
          </a:p>
          <a:p>
            <a:pPr marL="320040" indent="-320040">
              <a:spcBef>
                <a:spcPts val="700"/>
              </a:spcBef>
              <a:buClr>
                <a:schemeClr val="accent2"/>
              </a:buClr>
              <a:buSzPct val="71000"/>
              <a:buFont typeface="Wingdings" panose="05000000000000000000" pitchFamily="2" charset="2"/>
              <a:buChar char="§"/>
            </a:pPr>
            <a:r>
              <a:rPr lang="en-US" altLang="en-US" sz="2200" dirty="0"/>
              <a:t>Demand Response Programs</a:t>
            </a:r>
          </a:p>
          <a:p>
            <a:pPr marL="320040" indent="-320040">
              <a:spcBef>
                <a:spcPts val="700"/>
              </a:spcBef>
              <a:buClr>
                <a:schemeClr val="accent2"/>
              </a:buClr>
              <a:buSzPct val="71000"/>
              <a:buFont typeface="Wingdings" panose="05000000000000000000" pitchFamily="2" charset="2"/>
              <a:buChar char="§"/>
            </a:pPr>
            <a:r>
              <a:rPr lang="en-US" altLang="en-US" sz="2200" dirty="0"/>
              <a:t>Data Center Containment Solutions</a:t>
            </a:r>
          </a:p>
          <a:p>
            <a:pPr marL="320040" indent="-320040">
              <a:spcBef>
                <a:spcPts val="700"/>
              </a:spcBef>
              <a:buClr>
                <a:schemeClr val="accent2"/>
              </a:buClr>
              <a:buSzPct val="71000"/>
              <a:buFont typeface="Wingdings" panose="05000000000000000000" pitchFamily="2" charset="2"/>
              <a:buChar char="§"/>
            </a:pPr>
            <a:r>
              <a:rPr lang="en-US" altLang="en-US" sz="2200" dirty="0"/>
              <a:t>Equipment Replacements/Upgrades</a:t>
            </a:r>
          </a:p>
          <a:p>
            <a:pPr marL="320040" indent="-320040">
              <a:spcBef>
                <a:spcPts val="700"/>
              </a:spcBef>
              <a:buClr>
                <a:schemeClr val="accent2"/>
              </a:buClr>
              <a:buSzPct val="71000"/>
              <a:buFont typeface="Wingdings" panose="05000000000000000000" pitchFamily="2" charset="2"/>
              <a:buChar char="§"/>
            </a:pPr>
            <a:r>
              <a:rPr lang="en-US" altLang="en-US" sz="2200" dirty="0"/>
              <a:t>Photovoltaic, Solar Hot Water, Geothermal</a:t>
            </a:r>
          </a:p>
          <a:p>
            <a:pPr marL="320040" indent="-320040">
              <a:spcBef>
                <a:spcPts val="700"/>
              </a:spcBef>
              <a:buClr>
                <a:schemeClr val="accent2"/>
              </a:buClr>
              <a:buSzPct val="71000"/>
              <a:buFont typeface="Wingdings" panose="05000000000000000000" pitchFamily="2" charset="2"/>
              <a:buChar char="§"/>
            </a:pPr>
            <a:r>
              <a:rPr lang="en-US" altLang="en-US" sz="2200" dirty="0"/>
              <a:t>Radiant Heating</a:t>
            </a:r>
          </a:p>
          <a:p>
            <a:pPr marL="320040" indent="-320040">
              <a:spcBef>
                <a:spcPts val="700"/>
              </a:spcBef>
              <a:buClr>
                <a:schemeClr val="accent2"/>
              </a:buClr>
              <a:buSzPct val="71000"/>
              <a:buFont typeface="Wingdings" panose="05000000000000000000" pitchFamily="2" charset="2"/>
              <a:buChar char="§"/>
            </a:pPr>
            <a:r>
              <a:rPr lang="en-US" altLang="en-US" sz="2200" dirty="0"/>
              <a:t>Energy Benchmarking and Local Law Compliance</a:t>
            </a:r>
          </a:p>
          <a:p>
            <a:pPr marL="320040" indent="-320040">
              <a:spcBef>
                <a:spcPts val="700"/>
              </a:spcBef>
              <a:buClr>
                <a:schemeClr val="accent2"/>
              </a:buClr>
              <a:buSzPct val="71000"/>
              <a:buFont typeface="Wingdings" panose="05000000000000000000" pitchFamily="2" charset="2"/>
              <a:buChar char="§"/>
            </a:pPr>
            <a:r>
              <a:rPr lang="en-US" altLang="en-US" sz="2200" dirty="0"/>
              <a:t>Thermal Qualities Simulation</a:t>
            </a:r>
          </a:p>
          <a:p>
            <a:pPr marL="320040" indent="-320040">
              <a:spcBef>
                <a:spcPts val="700"/>
              </a:spcBef>
              <a:buClr>
                <a:schemeClr val="accent2"/>
              </a:buClr>
              <a:buSzPct val="71000"/>
              <a:buFont typeface="Wingdings" panose="05000000000000000000" pitchFamily="2" charset="2"/>
              <a:buChar char="§"/>
            </a:pPr>
            <a:r>
              <a:rPr lang="en-US" altLang="en-US" sz="2200" dirty="0"/>
              <a:t>Heat Recovery and Re-Use</a:t>
            </a:r>
          </a:p>
          <a:p>
            <a:pPr marL="320040" indent="-320040">
              <a:spcBef>
                <a:spcPts val="700"/>
              </a:spcBef>
              <a:buClr>
                <a:schemeClr val="accent2"/>
              </a:buClr>
              <a:buSzPct val="71000"/>
              <a:buFont typeface="Wingdings" panose="05000000000000000000" pitchFamily="2" charset="2"/>
              <a:buChar char="§"/>
            </a:pPr>
            <a:r>
              <a:rPr lang="en-US" altLang="en-US" sz="2200" dirty="0"/>
              <a:t>Liquid Pool Cover</a:t>
            </a:r>
          </a:p>
          <a:p>
            <a:pPr marL="320040" indent="-320040">
              <a:spcBef>
                <a:spcPts val="700"/>
              </a:spcBef>
              <a:buClr>
                <a:schemeClr val="accent2"/>
              </a:buClr>
              <a:buSzPct val="71000"/>
              <a:buFont typeface="Wingdings" panose="05000000000000000000" pitchFamily="2" charset="2"/>
              <a:buChar char="§"/>
            </a:pPr>
            <a:r>
              <a:rPr lang="en-US" altLang="en-US" sz="2200" dirty="0"/>
              <a:t>Kitchen Hood Controls</a:t>
            </a:r>
          </a:p>
          <a:p>
            <a:pPr marL="320040" indent="-320040">
              <a:spcBef>
                <a:spcPts val="700"/>
              </a:spcBef>
              <a:buClr>
                <a:schemeClr val="accent2"/>
              </a:buClr>
              <a:buSzPct val="71000"/>
              <a:buFont typeface="Wingdings" panose="05000000000000000000" pitchFamily="2" charset="2"/>
              <a:buChar char="§"/>
            </a:pPr>
            <a:r>
              <a:rPr lang="en-US" altLang="en-US" sz="2200" dirty="0"/>
              <a:t>And More!!</a:t>
            </a:r>
          </a:p>
          <a:p>
            <a:pPr marL="320040" indent="-320040">
              <a:spcBef>
                <a:spcPts val="700"/>
              </a:spcBef>
              <a:buClr>
                <a:schemeClr val="accent2"/>
              </a:buClr>
              <a:buSzPct val="71000"/>
              <a:buFont typeface="Wingdings" panose="05000000000000000000" pitchFamily="2" charset="2"/>
              <a:buChar char="§"/>
            </a:pPr>
            <a:endParaRPr lang="en-US" altLang="en-US" sz="1700" dirty="0"/>
          </a:p>
        </p:txBody>
      </p:sp>
      <p:pic>
        <p:nvPicPr>
          <p:cNvPr id="8" name="Picture 7" descr="Text&#10;&#10;Description automatically generated">
            <a:extLst>
              <a:ext uri="{FF2B5EF4-FFF2-40B4-BE49-F238E27FC236}">
                <a16:creationId xmlns:a16="http://schemas.microsoft.com/office/drawing/2014/main" id="{693CBDA1-B074-443E-BE44-9778B6539499}"/>
              </a:ext>
            </a:extLst>
          </p:cNvPr>
          <p:cNvPicPr>
            <a:picLocks noChangeAspect="1"/>
          </p:cNvPicPr>
          <p:nvPr/>
        </p:nvPicPr>
        <p:blipFill>
          <a:blip r:embed="rId2"/>
          <a:stretch>
            <a:fillRect/>
          </a:stretch>
        </p:blipFill>
        <p:spPr>
          <a:xfrm>
            <a:off x="10265664" y="5928360"/>
            <a:ext cx="1926336" cy="929640"/>
          </a:xfrm>
          <a:prstGeom prst="rect">
            <a:avLst/>
          </a:prstGeom>
        </p:spPr>
      </p:pic>
    </p:spTree>
    <p:extLst>
      <p:ext uri="{BB962C8B-B14F-4D97-AF65-F5344CB8AC3E}">
        <p14:creationId xmlns:p14="http://schemas.microsoft.com/office/powerpoint/2010/main" val="3789199655"/>
      </p:ext>
    </p:extLst>
  </p:cSld>
  <p:clrMapOvr>
    <a:masterClrMapping/>
  </p:clrMapOvr>
</p:sld>
</file>

<file path=ppt/theme/theme1.xml><?xml version="1.0" encoding="utf-8"?>
<a:theme xmlns:a="http://schemas.openxmlformats.org/drawingml/2006/main" name="Office Theme">
  <a:themeElements>
    <a:clrScheme name="EEP Colors">
      <a:dk1>
        <a:srgbClr val="58595B"/>
      </a:dk1>
      <a:lt1>
        <a:srgbClr val="FFFFFF"/>
      </a:lt1>
      <a:dk2>
        <a:srgbClr val="898D8D"/>
      </a:dk2>
      <a:lt2>
        <a:srgbClr val="9B9B9D"/>
      </a:lt2>
      <a:accent1>
        <a:srgbClr val="E8771F"/>
      </a:accent1>
      <a:accent2>
        <a:srgbClr val="EE9B5C"/>
      </a:accent2>
      <a:accent3>
        <a:srgbClr val="F5C099"/>
      </a:accent3>
      <a:accent4>
        <a:srgbClr val="FADFCA"/>
      </a:accent4>
      <a:accent5>
        <a:srgbClr val="D4D6D6"/>
      </a:accent5>
      <a:accent6>
        <a:srgbClr val="898D8D"/>
      </a:accent6>
      <a:hlink>
        <a:srgbClr val="CDCDCD"/>
      </a:hlink>
      <a:folHlink>
        <a:srgbClr val="E8771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ey Travel Template">
  <a:themeElements>
    <a:clrScheme name="Custom 1">
      <a:dk1>
        <a:srgbClr val="58595B"/>
      </a:dk1>
      <a:lt1>
        <a:srgbClr val="FFFFFF"/>
      </a:lt1>
      <a:dk2>
        <a:srgbClr val="898D8D"/>
      </a:dk2>
      <a:lt2>
        <a:srgbClr val="9B9B9D"/>
      </a:lt2>
      <a:accent1>
        <a:srgbClr val="E8771F"/>
      </a:accent1>
      <a:accent2>
        <a:srgbClr val="E8771F"/>
      </a:accent2>
      <a:accent3>
        <a:srgbClr val="F5C099"/>
      </a:accent3>
      <a:accent4>
        <a:srgbClr val="FADFCA"/>
      </a:accent4>
      <a:accent5>
        <a:srgbClr val="D4D6D6"/>
      </a:accent5>
      <a:accent6>
        <a:srgbClr val="898D8D"/>
      </a:accent6>
      <a:hlink>
        <a:srgbClr val="CDCDCD"/>
      </a:hlink>
      <a:folHlink>
        <a:srgbClr val="E8771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EEP Colors">
      <a:dk1>
        <a:srgbClr val="58595B"/>
      </a:dk1>
      <a:lt1>
        <a:srgbClr val="FFFFFF"/>
      </a:lt1>
      <a:dk2>
        <a:srgbClr val="898D8D"/>
      </a:dk2>
      <a:lt2>
        <a:srgbClr val="9B9B9D"/>
      </a:lt2>
      <a:accent1>
        <a:srgbClr val="E8771F"/>
      </a:accent1>
      <a:accent2>
        <a:srgbClr val="EE9B5C"/>
      </a:accent2>
      <a:accent3>
        <a:srgbClr val="F5C099"/>
      </a:accent3>
      <a:accent4>
        <a:srgbClr val="FADFCA"/>
      </a:accent4>
      <a:accent5>
        <a:srgbClr val="D4D6D6"/>
      </a:accent5>
      <a:accent6>
        <a:srgbClr val="898D8D"/>
      </a:accent6>
      <a:hlink>
        <a:srgbClr val="CDCDCD"/>
      </a:hlink>
      <a:folHlink>
        <a:srgbClr val="E8771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B4239BAA1CB94ABBD17FC54DB74C28" ma:contentTypeVersion="12" ma:contentTypeDescription="Create a new document." ma:contentTypeScope="" ma:versionID="33e4ec07f7dfe993221dc222c9cae2a0">
  <xsd:schema xmlns:xsd="http://www.w3.org/2001/XMLSchema" xmlns:xs="http://www.w3.org/2001/XMLSchema" xmlns:p="http://schemas.microsoft.com/office/2006/metadata/properties" xmlns:ns2="34828e3b-a3a6-4c2b-b9b7-5c129f81f0f1" xmlns:ns3="bf0728fe-0dac-44bc-962b-c724dc49aef3" targetNamespace="http://schemas.microsoft.com/office/2006/metadata/properties" ma:root="true" ma:fieldsID="a347b046a6600cde39ae412b0a45d5ac" ns2:_="" ns3:_="">
    <xsd:import namespace="34828e3b-a3a6-4c2b-b9b7-5c129f81f0f1"/>
    <xsd:import namespace="bf0728fe-0dac-44bc-962b-c724dc49aef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828e3b-a3a6-4c2b-b9b7-5c129f81f0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0728fe-0dac-44bc-962b-c724dc49aef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0B01731-31F9-46D5-B6B3-53401E6BA2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828e3b-a3a6-4c2b-b9b7-5c129f81f0f1"/>
    <ds:schemaRef ds:uri="bf0728fe-0dac-44bc-962b-c724dc49ae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46EB33-C402-4BB1-859A-156FE049D7BD}">
  <ds:schemaRefs>
    <ds:schemaRef ds:uri="http://schemas.microsoft.com/sharepoint/v3/contenttype/forms"/>
  </ds:schemaRefs>
</ds:datastoreItem>
</file>

<file path=customXml/itemProps3.xml><?xml version="1.0" encoding="utf-8"?>
<ds:datastoreItem xmlns:ds="http://schemas.openxmlformats.org/officeDocument/2006/customXml" ds:itemID="{BE6B830B-289D-460E-9901-3A6EA658FD55}">
  <ds:schemaRefs>
    <ds:schemaRef ds:uri="http://purl.org/dc/terms/"/>
    <ds:schemaRef ds:uri="34828e3b-a3a6-4c2b-b9b7-5c129f81f0f1"/>
    <ds:schemaRef ds:uri="http://purl.org/dc/dcmitype/"/>
    <ds:schemaRef ds:uri="http://schemas.microsoft.com/office/infopath/2007/PartnerControls"/>
    <ds:schemaRef ds:uri="http://purl.org/dc/elements/1.1/"/>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bf0728fe-0dac-44bc-962b-c724dc49aef3"/>
  </ds:schemaRefs>
</ds:datastoreItem>
</file>

<file path=docProps/app.xml><?xml version="1.0" encoding="utf-8"?>
<Properties xmlns="http://schemas.openxmlformats.org/officeDocument/2006/extended-properties" xmlns:vt="http://schemas.openxmlformats.org/officeDocument/2006/docPropsVTypes">
  <Template/>
  <TotalTime>858</TotalTime>
  <Words>845</Words>
  <Application>Microsoft Office PowerPoint</Application>
  <PresentationFormat>Widescreen</PresentationFormat>
  <Paragraphs>134</Paragraphs>
  <Slides>12</Slides>
  <Notes>5</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12</vt:i4>
      </vt:variant>
    </vt:vector>
  </HeadingPairs>
  <TitlesOfParts>
    <vt:vector size="19" baseType="lpstr">
      <vt:lpstr>Arial</vt:lpstr>
      <vt:lpstr>Calibri</vt:lpstr>
      <vt:lpstr>Gotham Bold</vt:lpstr>
      <vt:lpstr>Wingdings</vt:lpstr>
      <vt:lpstr>Office Theme</vt:lpstr>
      <vt:lpstr>Key Travel Template</vt:lpstr>
      <vt:lpstr>3_Office Theme</vt:lpstr>
      <vt:lpstr>ENERGY EFFICIENCY,  COST SAVINGS, &amp; GREEN LENDING  TECHNOLOGY &amp;  GREEN ISSUES</vt:lpstr>
      <vt:lpstr>WELCOME TO THE WEBINAR!</vt:lpstr>
      <vt:lpstr>THE CURRENT ENERGY MARKET</vt:lpstr>
      <vt:lpstr>DECLINING COST OF GREEN ENERGY</vt:lpstr>
      <vt:lpstr>GO GREEN, SAVE GREEN</vt:lpstr>
      <vt:lpstr>CURRENT STATE OF ENERGY EFFICIENCY </vt:lpstr>
      <vt:lpstr>SEE THE SAVINGS</vt:lpstr>
      <vt:lpstr>SEE THE SAVINGS</vt:lpstr>
      <vt:lpstr>PARTIAL LIST OF ECMS PROVIDED BY EEP</vt:lpstr>
      <vt:lpstr>GREEN FINANCING</vt:lpstr>
      <vt:lpstr>WHAT ARE THE NEXT STEPS?</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 Energy Partners</dc:title>
  <dc:creator>Chuck Hurchalla</dc:creator>
  <cp:lastModifiedBy>Adina Geller</cp:lastModifiedBy>
  <cp:revision>47</cp:revision>
  <cp:lastPrinted>2020-04-07T16:23:05Z</cp:lastPrinted>
  <dcterms:created xsi:type="dcterms:W3CDTF">2015-06-11T12:12:12Z</dcterms:created>
  <dcterms:modified xsi:type="dcterms:W3CDTF">2021-06-15T12:28:49Z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0x01010040B4239BAA1CB94ABBD17FC54DB74C28</vt:lpwstr>
  </property>
</Properties>
</file>